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ink/ink1.xml" ContentType="application/inkml+xml"/>
  <Override PartName="/ppt/ink/ink2.xml" ContentType="application/inkml+xml"/>
  <Override PartName="/ppt/ink/ink3.xml" ContentType="application/inkml+xml"/>
  <Override PartName="/ppt/ink/ink4.xml" ContentType="application/inkml+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sldIdLst>
    <p:sldId id="256" r:id="rId3"/>
    <p:sldId id="296" r:id="rId4"/>
    <p:sldId id="306" r:id="rId6"/>
    <p:sldId id="308" r:id="rId7"/>
    <p:sldId id="297" r:id="rId8"/>
    <p:sldId id="323" r:id="rId9"/>
    <p:sldId id="314" r:id="rId10"/>
    <p:sldId id="319" r:id="rId11"/>
    <p:sldId id="300" r:id="rId12"/>
    <p:sldId id="299" r:id="rId13"/>
    <p:sldId id="285" r:id="rId14"/>
  </p:sldIdLst>
  <p:sldSz cx="9144000" cy="5143500" type="screen16x9"/>
  <p:notesSz cx="6858000" cy="9144000"/>
  <p:defaultText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see" initials="H"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6014E"/>
    <a:srgbClr val="3C4856"/>
    <a:srgbClr val="54667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43" autoAdjust="0"/>
    <p:restoredTop sz="94615" autoAdjust="0"/>
  </p:normalViewPr>
  <p:slideViewPr>
    <p:cSldViewPr snapToGrid="0">
      <p:cViewPr varScale="1">
        <p:scale>
          <a:sx n="111" d="100"/>
          <a:sy n="111" d="100"/>
        </p:scale>
        <p:origin x="667" y="82"/>
      </p:cViewPr>
      <p:guideLst>
        <p:guide orient="horz" pos="1619"/>
        <p:guide pos="2880"/>
      </p:guideLst>
    </p:cSldViewPr>
  </p:slideViewPr>
  <p:notesTextViewPr>
    <p:cViewPr>
      <p:scale>
        <a:sx n="1" d="1"/>
        <a:sy n="1" d="1"/>
      </p:scale>
      <p:origin x="0" y="0"/>
    </p:cViewPr>
  </p:notesTextViewPr>
  <p:sorterViewPr>
    <p:cViewPr>
      <p:scale>
        <a:sx n="186" d="100"/>
        <a:sy n="18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notesMaster" Target="notesMasters/notesMaster1.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8" Type="http://schemas.openxmlformats.org/officeDocument/2006/relationships/commentAuthors" Target="commentAuthors.xml"/><Relationship Id="rId17" Type="http://schemas.openxmlformats.org/officeDocument/2006/relationships/tableStyles" Target="tableStyles.xml"/><Relationship Id="rId16" Type="http://schemas.openxmlformats.org/officeDocument/2006/relationships/viewProps" Target="viewProps.xml"/><Relationship Id="rId15" Type="http://schemas.openxmlformats.org/officeDocument/2006/relationships/presProps" Target="presProps.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ink/ink1.xml><?xml version="1.0" encoding="utf-8"?>
<inkml:ink xmlns:inkml="http://www.w3.org/2003/InkML">
  <inkml:definitions>
    <inkml:context xml:id="ctx0">
      <inkml:inkSource xml:id="inkSrc0">
        <inkml:traceFormat>
          <inkml:channel name="X" type="integer" units="cm"/>
          <inkml:channel name="Y" type="integer" units="cm"/>
          <inkml:channel name="T" type="integer" max="2147480000" units="dev"/>
        </inkml:traceFormat>
        <inkml:channelProperties>
          <inkml:channelProperty channel="X" name="resolution" value="28.3464566929134" units="1/cm"/>
          <inkml:channelProperty channel="Y" name="resolution" value="28.3464566929134" units="1/cm"/>
          <inkml:channelProperty channel="T" name="resolution" value="28.34646" units="1/dev"/>
        </inkml:channelProperties>
      </inkml:inkSource>
      <inkml:timestamp xml:id="ts0" timeString="2021-01-30T14:44:57"/>
    </inkml:context>
    <inkml:brush xml:id="br0">
      <inkml:brushProperty name="width" value="0.05292" units="cm"/>
      <inkml:brushProperty name="height" value="0.05292" units="cm"/>
      <inkml:brushProperty name="color" value="#ff0000"/>
    </inkml:brush>
  </inkml:definitions>
  <inkml:trace contextRef="#ctx0" brushRef="#br0">16960 7937 0</inkml:trace>
</inkml:ink>
</file>

<file path=ppt/ink/ink2.xml><?xml version="1.0" encoding="utf-8"?>
<inkml:ink xmlns:inkml="http://www.w3.org/2003/InkML">
  <inkml:definitions>
    <inkml:context xml:id="ctx0">
      <inkml:inkSource xml:id="inkSrc0">
        <inkml:traceFormat>
          <inkml:channel name="X" type="integer" units="cm"/>
          <inkml:channel name="Y" type="integer" units="cm"/>
          <inkml:channel name="T" type="integer" max="2147480000" units="dev"/>
        </inkml:traceFormat>
        <inkml:channelProperties>
          <inkml:channelProperty channel="X" name="resolution" value="28.3464566929134" units="1/cm"/>
          <inkml:channelProperty channel="Y" name="resolution" value="28.3464566929134" units="1/cm"/>
          <inkml:channelProperty channel="T" name="resolution" value="28.34646" units="1/dev"/>
        </inkml:channelProperties>
      </inkml:inkSource>
      <inkml:timestamp xml:id="ts0" timeString="2021-01-30T14:44:57"/>
    </inkml:context>
    <inkml:brush xml:id="br0">
      <inkml:brushProperty name="width" value="0.05292" units="cm"/>
      <inkml:brushProperty name="height" value="0.05292" units="cm"/>
      <inkml:brushProperty name="color" value="#ff0000"/>
    </inkml:brush>
  </inkml:definitions>
  <inkml:trace contextRef="#ctx0" brushRef="#br0">10623 13176 0</inkml:trace>
</inkml:ink>
</file>

<file path=ppt/ink/ink3.xml><?xml version="1.0" encoding="utf-8"?>
<inkml:ink xmlns:inkml="http://www.w3.org/2003/InkML">
  <inkml:definitions>
    <inkml:context xml:id="ctx0">
      <inkml:inkSource xml:id="inkSrc0">
        <inkml:traceFormat>
          <inkml:channel name="X" type="integer" units="cm"/>
          <inkml:channel name="Y" type="integer" units="cm"/>
          <inkml:channel name="T" type="integer" max="2147480000" units="dev"/>
        </inkml:traceFormat>
        <inkml:channelProperties>
          <inkml:channelProperty channel="X" name="resolution" value="28.3464566929134" units="1/cm"/>
          <inkml:channelProperty channel="Y" name="resolution" value="28.3464566929134" units="1/cm"/>
          <inkml:channelProperty channel="T" name="resolution" value="28.34646" units="1/dev"/>
        </inkml:channelProperties>
      </inkml:inkSource>
      <inkml:timestamp xml:id="ts0" timeString="2021-01-30T14:44:57"/>
    </inkml:context>
    <inkml:brush xml:id="br0">
      <inkml:brushProperty name="width" value="0.05292" units="cm"/>
      <inkml:brushProperty name="height" value="0.05292" units="cm"/>
      <inkml:brushProperty name="color" value="#ff0000"/>
    </inkml:brush>
  </inkml:definitions>
  <inkml:trace contextRef="#ctx0" brushRef="#br0">7805 7607 0</inkml:trace>
</inkml:ink>
</file>

<file path=ppt/ink/ink4.xml><?xml version="1.0" encoding="utf-8"?>
<inkml:ink xmlns:inkml="http://www.w3.org/2003/InkML">
  <inkml:definitions>
    <inkml:context xml:id="ctx0">
      <inkml:inkSource xml:id="inkSrc0">
        <inkml:traceFormat>
          <inkml:channel name="X" type="integer" units="cm"/>
          <inkml:channel name="Y" type="integer" units="cm"/>
          <inkml:channel name="T" type="integer" max="2147480000" units="dev"/>
        </inkml:traceFormat>
        <inkml:channelProperties>
          <inkml:channelProperty channel="X" name="resolution" value="28.3464566929134" units="1/cm"/>
          <inkml:channelProperty channel="Y" name="resolution" value="28.3464566929134" units="1/cm"/>
          <inkml:channelProperty channel="T" name="resolution" value="28.34646" units="1/dev"/>
        </inkml:channelProperties>
      </inkml:inkSource>
      <inkml:timestamp xml:id="ts0" timeString="2021-01-30T14:44:57"/>
    </inkml:context>
    <inkml:brush xml:id="br0">
      <inkml:brushProperty name="width" value="0.05292" units="cm"/>
      <inkml:brushProperty name="height" value="0.05292" units="cm"/>
      <inkml:brushProperty name="color" value="#ff0000"/>
    </inkml:brush>
  </inkml:definitions>
  <inkml:trace contextRef="#ctx0" brushRef="#br0">15438 8586 0</inkml:trace>
  <inkml:trace contextRef="#ctx0" brushRef="#br0">15438 8586 0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F5D7168-E431-49DF-AFF7-8C785944B1E1}"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535626D-1A37-41A2-AA2F-32294FA39324}"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r>
              <a:rPr lang="zh-CN" altLang="en-US"/>
              <a:t>在句法图的帮助下，为了有效地发现 informative contextual words ，我们为 ABSA 任务制定了 random walk 的规则。学习问题可以理解为一个代理 (agent) 从句法图的根节点开始遍历，在每个节点上复制 (replicate) 自己，目的是以某种概率遍历到达 stop node 的所有可用路由 (routes) 。如果副本沿着句法图中的路径遍历到 stop node $s_i$，$w_i$ 这个词将突出显示。我们把这种遍历称为 replicated random walk 。</a:t>
            </a:r>
            <a:endParaRPr lang="zh-CN" altLang="en-US"/>
          </a:p>
          <a:p>
            <a:r>
              <a:rPr lang="zh-CN" altLang="en-US"/>
              <a:t>Replicated random walk 过程包含三个部分：Replicate，Walk，Stop。</a:t>
            </a:r>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r>
              <a:rPr lang="zh-CN" altLang="en-US"/>
              <a:t>节点 $j \in \mathcal{V}$  的表示为 $q_j \in \mathbb{R}^{d_q}$ 。对于任意给定的 edge $e=(u,r,v) \in \mathcal{E}$ ，连接 node $u \in \mathcal{V}$ 到 $v \in \mathcal{V}$ ，$r \in \mathcal{R}$ 是 edge 标签，$r$ 的 embedding 为 $\theta_r \in \mathbb{R}^{d_r}$ 。我们定义一个函数 $p(e)$ 将每个 edge $e$ 映射到一个概率值：</a:t>
            </a:r>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zh-CN" altLang="en-US" smtClean="0"/>
              <a:t>单击此处编辑母版标题样式</a:t>
            </a:r>
            <a:endParaRPr lang="en-US" dirty="0"/>
          </a:p>
        </p:txBody>
      </p:sp>
      <p:sp>
        <p:nvSpPr>
          <p:cNvPr id="3" name="Subtitle 2"/>
          <p:cNvSpPr>
            <a:spLocks noGrp="1"/>
          </p:cNvSpPr>
          <p:nvPr>
            <p:ph type="subTitle" idx="1" hasCustomPrompt="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单击以编辑母版副标题样式</a:t>
            </a:r>
            <a:endParaRPr lang="en-US" dirty="0"/>
          </a:p>
        </p:txBody>
      </p:sp>
      <p:sp>
        <p:nvSpPr>
          <p:cNvPr id="4" name="Date Placeholder 3"/>
          <p:cNvSpPr>
            <a:spLocks noGrp="1"/>
          </p:cNvSpPr>
          <p:nvPr>
            <p:ph type="dt" sz="half" idx="10"/>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defRPr/>
            </a:pPr>
            <a:fld id="{82992BBB-2733-41AF-B704-E53EBB09EF30}" type="datetimeFigureOut">
              <a:rPr kumimoji="0" lang="zh-CN" altLang="en-US" sz="900" b="0" i="0" u="none" strike="noStrike" kern="1200" cap="none" spc="0" normalizeH="0" baseline="0" noProof="0" smtClean="0">
                <a:ln>
                  <a:noFill/>
                </a:ln>
                <a:solidFill>
                  <a:prstClr val="black">
                    <a:tint val="75000"/>
                  </a:prstClr>
                </a:solidFill>
                <a:effectLst/>
                <a:uLnTx/>
                <a:uFillTx/>
                <a:latin typeface="Calibri" panose="020F0502020204030204"/>
                <a:ea typeface="等线" panose="02010600030101010101" pitchFamily="2" charset="-122"/>
                <a:cs typeface="+mn-cs"/>
              </a:rPr>
            </a:fld>
            <a:endParaRPr kumimoji="0" lang="zh-CN" altLang="en-US" sz="900" b="0" i="0" u="none" strike="noStrike" kern="1200" cap="none" spc="0" normalizeH="0" baseline="0" noProof="0">
              <a:ln>
                <a:noFill/>
              </a:ln>
              <a:solidFill>
                <a:prstClr val="black">
                  <a:tint val="75000"/>
                </a:prstClr>
              </a:solidFill>
              <a:effectLst/>
              <a:uLnTx/>
              <a:uFillTx/>
              <a:latin typeface="Calibri" panose="020F0502020204030204"/>
              <a:ea typeface="等线" panose="02010600030101010101" pitchFamily="2" charset="-122"/>
              <a:cs typeface="+mn-cs"/>
            </a:endParaRPr>
          </a:p>
        </p:txBody>
      </p:sp>
      <p:sp>
        <p:nvSpPr>
          <p:cNvPr id="5" name="Footer Placeholder 4"/>
          <p:cNvSpPr>
            <a:spLocks noGrp="1"/>
          </p:cNvSpPr>
          <p:nvPr>
            <p:ph type="ftr" sz="quarter" idx="11"/>
          </p:nvPr>
        </p:nvSpPr>
        <p:spPr/>
        <p:txBody>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900" b="0" i="0" u="none" strike="noStrike" kern="1200" cap="none" spc="0" normalizeH="0" baseline="0" noProof="0">
              <a:ln>
                <a:noFill/>
              </a:ln>
              <a:solidFill>
                <a:prstClr val="black">
                  <a:tint val="75000"/>
                </a:prstClr>
              </a:solidFill>
              <a:effectLst/>
              <a:uLnTx/>
              <a:uFillTx/>
              <a:latin typeface="Calibri" panose="020F0502020204030204"/>
              <a:ea typeface="等线" panose="02010600030101010101" pitchFamily="2" charset="-122"/>
              <a:cs typeface="+mn-cs"/>
            </a:endParaRPr>
          </a:p>
        </p:txBody>
      </p:sp>
      <p:sp>
        <p:nvSpPr>
          <p:cNvPr id="6" name="Slide Number Placeholder 5"/>
          <p:cNvSpPr>
            <a:spLocks noGrp="1"/>
          </p:cNvSpPr>
          <p:nvPr>
            <p:ph type="sldNum" sz="quarter" idx="12"/>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defRPr/>
            </a:pPr>
            <a:fld id="{CFDA6134-58D1-4C39-96C2-A9375714A391}" type="slidenum">
              <a:rPr kumimoji="0" lang="zh-CN" altLang="en-US" sz="900" b="0" i="0" u="none" strike="noStrike" kern="1200" cap="none" spc="0" normalizeH="0" baseline="0" noProof="0" smtClean="0">
                <a:ln>
                  <a:noFill/>
                </a:ln>
                <a:solidFill>
                  <a:prstClr val="black">
                    <a:tint val="75000"/>
                  </a:prstClr>
                </a:solidFill>
                <a:effectLst/>
                <a:uLnTx/>
                <a:uFillTx/>
                <a:latin typeface="Calibri" panose="020F0502020204030204"/>
                <a:ea typeface="等线" panose="02010600030101010101" pitchFamily="2" charset="-122"/>
                <a:cs typeface="+mn-cs"/>
              </a:rPr>
            </a:fld>
            <a:endParaRPr kumimoji="0" lang="zh-CN" altLang="en-US" sz="900" b="0" i="0" u="none" strike="noStrike" kern="1200" cap="none" spc="0" normalizeH="0" baseline="0" noProof="0">
              <a:ln>
                <a:noFill/>
              </a:ln>
              <a:solidFill>
                <a:prstClr val="black">
                  <a:tint val="75000"/>
                </a:prstClr>
              </a:solidFill>
              <a:effectLst/>
              <a:uLnTx/>
              <a:uFillTx/>
              <a:latin typeface="Calibri" panose="020F0502020204030204"/>
              <a:ea typeface="等线" panose="02010600030101010101" pitchFamily="2" charset="-122"/>
              <a:cs typeface="+mn-cs"/>
            </a:endParaRPr>
          </a:p>
        </p:txBody>
      </p:sp>
    </p:spTree>
  </p:cSld>
  <p:clrMapOvr>
    <a:masterClrMapping/>
  </p:clrMapOvr>
  <p:transition spd="med" advTm="0">
    <p:pull/>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showMasterSp="0">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hasCustomPrompt="1"/>
          </p:nvPr>
        </p:nvSpPr>
        <p:spPr/>
        <p:txBody>
          <a:bodyPr vert="eaVert"/>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defRPr/>
            </a:pPr>
            <a:fld id="{82992BBB-2733-41AF-B704-E53EBB09EF30}" type="datetimeFigureOut">
              <a:rPr kumimoji="0" lang="zh-CN" altLang="en-US" sz="900" b="0" i="0" u="none" strike="noStrike" kern="1200" cap="none" spc="0" normalizeH="0" baseline="0" noProof="0" smtClean="0">
                <a:ln>
                  <a:noFill/>
                </a:ln>
                <a:solidFill>
                  <a:prstClr val="black">
                    <a:tint val="75000"/>
                  </a:prstClr>
                </a:solidFill>
                <a:effectLst/>
                <a:uLnTx/>
                <a:uFillTx/>
                <a:latin typeface="Calibri" panose="020F0502020204030204"/>
                <a:ea typeface="等线" panose="02010600030101010101" pitchFamily="2" charset="-122"/>
                <a:cs typeface="+mn-cs"/>
              </a:rPr>
            </a:fld>
            <a:endParaRPr kumimoji="0" lang="zh-CN" altLang="en-US" sz="900" b="0" i="0" u="none" strike="noStrike" kern="1200" cap="none" spc="0" normalizeH="0" baseline="0" noProof="0">
              <a:ln>
                <a:noFill/>
              </a:ln>
              <a:solidFill>
                <a:prstClr val="black">
                  <a:tint val="75000"/>
                </a:prstClr>
              </a:solidFill>
              <a:effectLst/>
              <a:uLnTx/>
              <a:uFillTx/>
              <a:latin typeface="Calibri" panose="020F0502020204030204"/>
              <a:ea typeface="等线" panose="02010600030101010101" pitchFamily="2" charset="-122"/>
              <a:cs typeface="+mn-cs"/>
            </a:endParaRPr>
          </a:p>
        </p:txBody>
      </p:sp>
      <p:sp>
        <p:nvSpPr>
          <p:cNvPr id="5" name="Footer Placeholder 4"/>
          <p:cNvSpPr>
            <a:spLocks noGrp="1"/>
          </p:cNvSpPr>
          <p:nvPr>
            <p:ph type="ftr" sz="quarter" idx="11"/>
          </p:nvPr>
        </p:nvSpPr>
        <p:spPr/>
        <p:txBody>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900" b="0" i="0" u="none" strike="noStrike" kern="1200" cap="none" spc="0" normalizeH="0" baseline="0" noProof="0">
              <a:ln>
                <a:noFill/>
              </a:ln>
              <a:solidFill>
                <a:prstClr val="black">
                  <a:tint val="75000"/>
                </a:prstClr>
              </a:solidFill>
              <a:effectLst/>
              <a:uLnTx/>
              <a:uFillTx/>
              <a:latin typeface="Calibri" panose="020F0502020204030204"/>
              <a:ea typeface="等线" panose="02010600030101010101" pitchFamily="2" charset="-122"/>
              <a:cs typeface="+mn-cs"/>
            </a:endParaRPr>
          </a:p>
        </p:txBody>
      </p:sp>
      <p:sp>
        <p:nvSpPr>
          <p:cNvPr id="6" name="Slide Number Placeholder 5"/>
          <p:cNvSpPr>
            <a:spLocks noGrp="1"/>
          </p:cNvSpPr>
          <p:nvPr>
            <p:ph type="sldNum" sz="quarter" idx="12"/>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defRPr/>
            </a:pPr>
            <a:fld id="{CFDA6134-58D1-4C39-96C2-A9375714A391}" type="slidenum">
              <a:rPr kumimoji="0" lang="zh-CN" altLang="en-US" sz="900" b="0" i="0" u="none" strike="noStrike" kern="1200" cap="none" spc="0" normalizeH="0" baseline="0" noProof="0" smtClean="0">
                <a:ln>
                  <a:noFill/>
                </a:ln>
                <a:solidFill>
                  <a:prstClr val="black">
                    <a:tint val="75000"/>
                  </a:prstClr>
                </a:solidFill>
                <a:effectLst/>
                <a:uLnTx/>
                <a:uFillTx/>
                <a:latin typeface="Calibri" panose="020F0502020204030204"/>
                <a:ea typeface="等线" panose="02010600030101010101" pitchFamily="2" charset="-122"/>
                <a:cs typeface="+mn-cs"/>
              </a:rPr>
            </a:fld>
            <a:endParaRPr kumimoji="0" lang="zh-CN" altLang="en-US" sz="900" b="0" i="0" u="none" strike="noStrike" kern="1200" cap="none" spc="0" normalizeH="0" baseline="0" noProof="0">
              <a:ln>
                <a:noFill/>
              </a:ln>
              <a:solidFill>
                <a:prstClr val="black">
                  <a:tint val="75000"/>
                </a:prstClr>
              </a:solidFill>
              <a:effectLst/>
              <a:uLnTx/>
              <a:uFillTx/>
              <a:latin typeface="Calibri" panose="020F0502020204030204"/>
              <a:ea typeface="等线" panose="02010600030101010101" pitchFamily="2" charset="-122"/>
              <a:cs typeface="+mn-cs"/>
            </a:endParaRPr>
          </a:p>
        </p:txBody>
      </p:sp>
    </p:spTree>
  </p:cSld>
  <p:clrMapOvr>
    <a:masterClrMapping/>
  </p:clrMapOvr>
  <p:transition spd="med" advTm="0">
    <p:pull/>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showMasterSp="0">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hasCustomPrompt="1"/>
          </p:nvPr>
        </p:nvSpPr>
        <p:spPr>
          <a:xfrm>
            <a:off x="628650" y="273844"/>
            <a:ext cx="5800725" cy="4358879"/>
          </a:xfrm>
        </p:spPr>
        <p:txBody>
          <a:bodyPr vert="eaVert"/>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defRPr/>
            </a:pPr>
            <a:fld id="{82992BBB-2733-41AF-B704-E53EBB09EF30}" type="datetimeFigureOut">
              <a:rPr kumimoji="0" lang="zh-CN" altLang="en-US" sz="900" b="0" i="0" u="none" strike="noStrike" kern="1200" cap="none" spc="0" normalizeH="0" baseline="0" noProof="0" smtClean="0">
                <a:ln>
                  <a:noFill/>
                </a:ln>
                <a:solidFill>
                  <a:prstClr val="black">
                    <a:tint val="75000"/>
                  </a:prstClr>
                </a:solidFill>
                <a:effectLst/>
                <a:uLnTx/>
                <a:uFillTx/>
                <a:latin typeface="Calibri" panose="020F0502020204030204"/>
                <a:ea typeface="等线" panose="02010600030101010101" pitchFamily="2" charset="-122"/>
                <a:cs typeface="+mn-cs"/>
              </a:rPr>
            </a:fld>
            <a:endParaRPr kumimoji="0" lang="zh-CN" altLang="en-US" sz="900" b="0" i="0" u="none" strike="noStrike" kern="1200" cap="none" spc="0" normalizeH="0" baseline="0" noProof="0">
              <a:ln>
                <a:noFill/>
              </a:ln>
              <a:solidFill>
                <a:prstClr val="black">
                  <a:tint val="75000"/>
                </a:prstClr>
              </a:solidFill>
              <a:effectLst/>
              <a:uLnTx/>
              <a:uFillTx/>
              <a:latin typeface="Calibri" panose="020F0502020204030204"/>
              <a:ea typeface="等线" panose="02010600030101010101" pitchFamily="2" charset="-122"/>
              <a:cs typeface="+mn-cs"/>
            </a:endParaRPr>
          </a:p>
        </p:txBody>
      </p:sp>
      <p:sp>
        <p:nvSpPr>
          <p:cNvPr id="5" name="Footer Placeholder 4"/>
          <p:cNvSpPr>
            <a:spLocks noGrp="1"/>
          </p:cNvSpPr>
          <p:nvPr>
            <p:ph type="ftr" sz="quarter" idx="11"/>
          </p:nvPr>
        </p:nvSpPr>
        <p:spPr/>
        <p:txBody>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900" b="0" i="0" u="none" strike="noStrike" kern="1200" cap="none" spc="0" normalizeH="0" baseline="0" noProof="0">
              <a:ln>
                <a:noFill/>
              </a:ln>
              <a:solidFill>
                <a:prstClr val="black">
                  <a:tint val="75000"/>
                </a:prstClr>
              </a:solidFill>
              <a:effectLst/>
              <a:uLnTx/>
              <a:uFillTx/>
              <a:latin typeface="Calibri" panose="020F0502020204030204"/>
              <a:ea typeface="等线" panose="02010600030101010101" pitchFamily="2" charset="-122"/>
              <a:cs typeface="+mn-cs"/>
            </a:endParaRPr>
          </a:p>
        </p:txBody>
      </p:sp>
      <p:sp>
        <p:nvSpPr>
          <p:cNvPr id="6" name="Slide Number Placeholder 5"/>
          <p:cNvSpPr>
            <a:spLocks noGrp="1"/>
          </p:cNvSpPr>
          <p:nvPr>
            <p:ph type="sldNum" sz="quarter" idx="12"/>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defRPr/>
            </a:pPr>
            <a:fld id="{CFDA6134-58D1-4C39-96C2-A9375714A391}" type="slidenum">
              <a:rPr kumimoji="0" lang="zh-CN" altLang="en-US" sz="900" b="0" i="0" u="none" strike="noStrike" kern="1200" cap="none" spc="0" normalizeH="0" baseline="0" noProof="0" smtClean="0">
                <a:ln>
                  <a:noFill/>
                </a:ln>
                <a:solidFill>
                  <a:prstClr val="black">
                    <a:tint val="75000"/>
                  </a:prstClr>
                </a:solidFill>
                <a:effectLst/>
                <a:uLnTx/>
                <a:uFillTx/>
                <a:latin typeface="Calibri" panose="020F0502020204030204"/>
                <a:ea typeface="等线" panose="02010600030101010101" pitchFamily="2" charset="-122"/>
                <a:cs typeface="+mn-cs"/>
              </a:rPr>
            </a:fld>
            <a:endParaRPr kumimoji="0" lang="zh-CN" altLang="en-US" sz="900" b="0" i="0" u="none" strike="noStrike" kern="1200" cap="none" spc="0" normalizeH="0" baseline="0" noProof="0">
              <a:ln>
                <a:noFill/>
              </a:ln>
              <a:solidFill>
                <a:prstClr val="black">
                  <a:tint val="75000"/>
                </a:prstClr>
              </a:solidFill>
              <a:effectLst/>
              <a:uLnTx/>
              <a:uFillTx/>
              <a:latin typeface="Calibri" panose="020F0502020204030204"/>
              <a:ea typeface="等线" panose="02010600030101010101" pitchFamily="2" charset="-122"/>
              <a:cs typeface="+mn-cs"/>
            </a:endParaRPr>
          </a:p>
        </p:txBody>
      </p:sp>
    </p:spTree>
  </p:cSld>
  <p:clrMapOvr>
    <a:masterClrMapping/>
  </p:clrMapOvr>
  <p:transition spd="med" advTm="0">
    <p:pull/>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showMasterSp="0" userDrawn="1">
  <p:cSld name="标题和内容">
    <p:spTree>
      <p:nvGrpSpPr>
        <p:cNvPr id="1" name=""/>
        <p:cNvGrpSpPr/>
        <p:nvPr/>
      </p:nvGrpSpPr>
      <p:grpSpPr>
        <a:xfrm>
          <a:off x="0" y="0"/>
          <a:ext cx="0" cy="0"/>
          <a:chOff x="0" y="0"/>
          <a:chExt cx="0" cy="0"/>
        </a:xfrm>
      </p:grpSpPr>
      <p:sp>
        <p:nvSpPr>
          <p:cNvPr id="5" name="矩形 4"/>
          <p:cNvSpPr/>
          <p:nvPr userDrawn="1"/>
        </p:nvSpPr>
        <p:spPr>
          <a:xfrm>
            <a:off x="0" y="0"/>
            <a:ext cx="9144000" cy="5143500"/>
          </a:xfrm>
          <a:prstGeom prst="rect">
            <a:avLst/>
          </a:prstGeom>
          <a:solidFill>
            <a:srgbClr val="3C485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userDrawn="1"/>
        </p:nvSpPr>
        <p:spPr>
          <a:xfrm>
            <a:off x="177800" y="711200"/>
            <a:ext cx="8801100" cy="4267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1350" b="0" i="0" u="none" strike="noStrike" kern="1200" cap="none" spc="0" normalizeH="0" baseline="0" noProof="0">
              <a:ln>
                <a:noFill/>
              </a:ln>
              <a:solidFill>
                <a:prstClr val="white"/>
              </a:solidFill>
              <a:effectLst/>
              <a:uLnTx/>
              <a:uFillTx/>
              <a:latin typeface="Calibri" panose="020F0502020204030204"/>
              <a:ea typeface="等线" panose="02010600030101010101" pitchFamily="2" charset="-122"/>
              <a:cs typeface="+mn-cs"/>
            </a:endParaRPr>
          </a:p>
        </p:txBody>
      </p:sp>
      <p:pic>
        <p:nvPicPr>
          <p:cNvPr id="6" name="图片 5"/>
          <p:cNvPicPr>
            <a:picLocks noChangeAspect="1"/>
          </p:cNvPicPr>
          <p:nvPr userDrawn="1"/>
        </p:nvPicPr>
        <p:blipFill>
          <a:blip r:embed="rId2" cstate="screen"/>
          <a:stretch>
            <a:fillRect/>
          </a:stretch>
        </p:blipFill>
        <p:spPr>
          <a:xfrm rot="1141717">
            <a:off x="7815129" y="8258"/>
            <a:ext cx="1198973" cy="1075681"/>
          </a:xfrm>
          <a:prstGeom prst="rect">
            <a:avLst/>
          </a:prstGeom>
        </p:spPr>
      </p:pic>
      <p:sp>
        <p:nvSpPr>
          <p:cNvPr id="2" name="标题 1"/>
          <p:cNvSpPr>
            <a:spLocks noGrp="1"/>
          </p:cNvSpPr>
          <p:nvPr>
            <p:ph type="title" hasCustomPrompt="1"/>
          </p:nvPr>
        </p:nvSpPr>
        <p:spPr>
          <a:xfrm>
            <a:off x="193230" y="27107"/>
            <a:ext cx="7886700" cy="684094"/>
          </a:xfrm>
        </p:spPr>
        <p:txBody>
          <a:bodyPr/>
          <a:lstStyle>
            <a:lvl1pPr>
              <a:defRPr b="1">
                <a:solidFill>
                  <a:schemeClr val="bg1">
                    <a:lumMod val="95000"/>
                  </a:schemeClr>
                </a:solidFill>
                <a:latin typeface="微软雅黑" panose="020B0503020204020204" pitchFamily="34" charset="-122"/>
                <a:ea typeface="微软雅黑" panose="020B0503020204020204" pitchFamily="34" charset="-122"/>
              </a:defRPr>
            </a:lvl1pPr>
          </a:lstStyle>
          <a:p>
            <a:r>
              <a:rPr lang="zh-CN" altLang="en-US" dirty="0" smtClean="0"/>
              <a:t>单击此处编辑母版标题</a:t>
            </a:r>
            <a:endParaRPr lang="zh-CN" altLang="en-US" dirty="0"/>
          </a:p>
        </p:txBody>
      </p:sp>
    </p:spTree>
  </p:cSld>
  <p:clrMapOvr>
    <a:masterClrMapping/>
  </p:clrMapOvr>
  <p:transition spd="med" advTm="0">
    <p:pull/>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zh-CN" altLang="en-US" smtClean="0"/>
              <a:t>单击此处编辑母版标题样式</a:t>
            </a:r>
            <a:endParaRPr lang="en-US" dirty="0"/>
          </a:p>
        </p:txBody>
      </p:sp>
      <p:sp>
        <p:nvSpPr>
          <p:cNvPr id="3" name="Text Placeholder 2"/>
          <p:cNvSpPr>
            <a:spLocks noGrp="1"/>
          </p:cNvSpPr>
          <p:nvPr>
            <p:ph type="body" idx="1" hasCustomPrompt="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编辑母版文本样式</a:t>
            </a:r>
            <a:endParaRPr lang="zh-CN" altLang="en-US" smtClean="0"/>
          </a:p>
        </p:txBody>
      </p:sp>
      <p:sp>
        <p:nvSpPr>
          <p:cNvPr id="4" name="Date Placeholder 3"/>
          <p:cNvSpPr>
            <a:spLocks noGrp="1"/>
          </p:cNvSpPr>
          <p:nvPr>
            <p:ph type="dt" sz="half" idx="10"/>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defRPr/>
            </a:pPr>
            <a:fld id="{82992BBB-2733-41AF-B704-E53EBB09EF30}" type="datetimeFigureOut">
              <a:rPr kumimoji="0" lang="zh-CN" altLang="en-US" sz="900" b="0" i="0" u="none" strike="noStrike" kern="1200" cap="none" spc="0" normalizeH="0" baseline="0" noProof="0" smtClean="0">
                <a:ln>
                  <a:noFill/>
                </a:ln>
                <a:solidFill>
                  <a:prstClr val="black">
                    <a:tint val="75000"/>
                  </a:prstClr>
                </a:solidFill>
                <a:effectLst/>
                <a:uLnTx/>
                <a:uFillTx/>
                <a:latin typeface="Calibri" panose="020F0502020204030204"/>
                <a:ea typeface="等线" panose="02010600030101010101" pitchFamily="2" charset="-122"/>
                <a:cs typeface="+mn-cs"/>
              </a:rPr>
            </a:fld>
            <a:endParaRPr kumimoji="0" lang="zh-CN" altLang="en-US" sz="900" b="0" i="0" u="none" strike="noStrike" kern="1200" cap="none" spc="0" normalizeH="0" baseline="0" noProof="0">
              <a:ln>
                <a:noFill/>
              </a:ln>
              <a:solidFill>
                <a:prstClr val="black">
                  <a:tint val="75000"/>
                </a:prstClr>
              </a:solidFill>
              <a:effectLst/>
              <a:uLnTx/>
              <a:uFillTx/>
              <a:latin typeface="Calibri" panose="020F0502020204030204"/>
              <a:ea typeface="等线" panose="02010600030101010101" pitchFamily="2" charset="-122"/>
              <a:cs typeface="+mn-cs"/>
            </a:endParaRPr>
          </a:p>
        </p:txBody>
      </p:sp>
      <p:sp>
        <p:nvSpPr>
          <p:cNvPr id="5" name="Footer Placeholder 4"/>
          <p:cNvSpPr>
            <a:spLocks noGrp="1"/>
          </p:cNvSpPr>
          <p:nvPr>
            <p:ph type="ftr" sz="quarter" idx="11"/>
          </p:nvPr>
        </p:nvSpPr>
        <p:spPr/>
        <p:txBody>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900" b="0" i="0" u="none" strike="noStrike" kern="1200" cap="none" spc="0" normalizeH="0" baseline="0" noProof="0">
              <a:ln>
                <a:noFill/>
              </a:ln>
              <a:solidFill>
                <a:prstClr val="black">
                  <a:tint val="75000"/>
                </a:prstClr>
              </a:solidFill>
              <a:effectLst/>
              <a:uLnTx/>
              <a:uFillTx/>
              <a:latin typeface="Calibri" panose="020F0502020204030204"/>
              <a:ea typeface="等线" panose="02010600030101010101" pitchFamily="2" charset="-122"/>
              <a:cs typeface="+mn-cs"/>
            </a:endParaRPr>
          </a:p>
        </p:txBody>
      </p:sp>
      <p:sp>
        <p:nvSpPr>
          <p:cNvPr id="6" name="Slide Number Placeholder 5"/>
          <p:cNvSpPr>
            <a:spLocks noGrp="1"/>
          </p:cNvSpPr>
          <p:nvPr>
            <p:ph type="sldNum" sz="quarter" idx="12"/>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defRPr/>
            </a:pPr>
            <a:fld id="{CFDA6134-58D1-4C39-96C2-A9375714A391}" type="slidenum">
              <a:rPr kumimoji="0" lang="zh-CN" altLang="en-US" sz="900" b="0" i="0" u="none" strike="noStrike" kern="1200" cap="none" spc="0" normalizeH="0" baseline="0" noProof="0" smtClean="0">
                <a:ln>
                  <a:noFill/>
                </a:ln>
                <a:solidFill>
                  <a:prstClr val="black">
                    <a:tint val="75000"/>
                  </a:prstClr>
                </a:solidFill>
                <a:effectLst/>
                <a:uLnTx/>
                <a:uFillTx/>
                <a:latin typeface="Calibri" panose="020F0502020204030204"/>
                <a:ea typeface="等线" panose="02010600030101010101" pitchFamily="2" charset="-122"/>
                <a:cs typeface="+mn-cs"/>
              </a:rPr>
            </a:fld>
            <a:endParaRPr kumimoji="0" lang="zh-CN" altLang="en-US" sz="900" b="0" i="0" u="none" strike="noStrike" kern="1200" cap="none" spc="0" normalizeH="0" baseline="0" noProof="0">
              <a:ln>
                <a:noFill/>
              </a:ln>
              <a:solidFill>
                <a:prstClr val="black">
                  <a:tint val="75000"/>
                </a:prstClr>
              </a:solidFill>
              <a:effectLst/>
              <a:uLnTx/>
              <a:uFillTx/>
              <a:latin typeface="Calibri" panose="020F0502020204030204"/>
              <a:ea typeface="等线" panose="02010600030101010101" pitchFamily="2" charset="-122"/>
              <a:cs typeface="+mn-cs"/>
            </a:endParaRPr>
          </a:p>
        </p:txBody>
      </p:sp>
    </p:spTree>
  </p:cSld>
  <p:clrMapOvr>
    <a:masterClrMapping/>
  </p:clrMapOvr>
  <p:transition spd="med" advTm="0">
    <p:pull/>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showMasterSp="0">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hasCustomPrompt="1"/>
          </p:nvPr>
        </p:nvSpPr>
        <p:spPr>
          <a:xfrm>
            <a:off x="628650" y="1369219"/>
            <a:ext cx="3886200" cy="3263504"/>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Content Placeholder 3"/>
          <p:cNvSpPr>
            <a:spLocks noGrp="1"/>
          </p:cNvSpPr>
          <p:nvPr>
            <p:ph sz="half" idx="2" hasCustomPrompt="1"/>
          </p:nvPr>
        </p:nvSpPr>
        <p:spPr>
          <a:xfrm>
            <a:off x="4629150" y="1369219"/>
            <a:ext cx="3886200" cy="3263504"/>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5" name="Date Placeholder 4"/>
          <p:cNvSpPr>
            <a:spLocks noGrp="1"/>
          </p:cNvSpPr>
          <p:nvPr>
            <p:ph type="dt" sz="half" idx="10"/>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defRPr/>
            </a:pPr>
            <a:fld id="{82992BBB-2733-41AF-B704-E53EBB09EF30}" type="datetimeFigureOut">
              <a:rPr kumimoji="0" lang="zh-CN" altLang="en-US" sz="900" b="0" i="0" u="none" strike="noStrike" kern="1200" cap="none" spc="0" normalizeH="0" baseline="0" noProof="0" smtClean="0">
                <a:ln>
                  <a:noFill/>
                </a:ln>
                <a:solidFill>
                  <a:prstClr val="black">
                    <a:tint val="75000"/>
                  </a:prstClr>
                </a:solidFill>
                <a:effectLst/>
                <a:uLnTx/>
                <a:uFillTx/>
                <a:latin typeface="Calibri" panose="020F0502020204030204"/>
                <a:ea typeface="等线" panose="02010600030101010101" pitchFamily="2" charset="-122"/>
                <a:cs typeface="+mn-cs"/>
              </a:rPr>
            </a:fld>
            <a:endParaRPr kumimoji="0" lang="zh-CN" altLang="en-US" sz="900" b="0" i="0" u="none" strike="noStrike" kern="1200" cap="none" spc="0" normalizeH="0" baseline="0" noProof="0">
              <a:ln>
                <a:noFill/>
              </a:ln>
              <a:solidFill>
                <a:prstClr val="black">
                  <a:tint val="75000"/>
                </a:prstClr>
              </a:solidFill>
              <a:effectLst/>
              <a:uLnTx/>
              <a:uFillTx/>
              <a:latin typeface="Calibri" panose="020F0502020204030204"/>
              <a:ea typeface="等线" panose="02010600030101010101" pitchFamily="2" charset="-122"/>
              <a:cs typeface="+mn-cs"/>
            </a:endParaRPr>
          </a:p>
        </p:txBody>
      </p:sp>
      <p:sp>
        <p:nvSpPr>
          <p:cNvPr id="6" name="Footer Placeholder 5"/>
          <p:cNvSpPr>
            <a:spLocks noGrp="1"/>
          </p:cNvSpPr>
          <p:nvPr>
            <p:ph type="ftr" sz="quarter" idx="11"/>
          </p:nvPr>
        </p:nvSpPr>
        <p:spPr/>
        <p:txBody>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900" b="0" i="0" u="none" strike="noStrike" kern="1200" cap="none" spc="0" normalizeH="0" baseline="0" noProof="0">
              <a:ln>
                <a:noFill/>
              </a:ln>
              <a:solidFill>
                <a:prstClr val="black">
                  <a:tint val="75000"/>
                </a:prstClr>
              </a:solidFill>
              <a:effectLst/>
              <a:uLnTx/>
              <a:uFillTx/>
              <a:latin typeface="Calibri" panose="020F0502020204030204"/>
              <a:ea typeface="等线" panose="02010600030101010101" pitchFamily="2" charset="-122"/>
              <a:cs typeface="+mn-cs"/>
            </a:endParaRPr>
          </a:p>
        </p:txBody>
      </p:sp>
      <p:sp>
        <p:nvSpPr>
          <p:cNvPr id="7" name="Slide Number Placeholder 6"/>
          <p:cNvSpPr>
            <a:spLocks noGrp="1"/>
          </p:cNvSpPr>
          <p:nvPr>
            <p:ph type="sldNum" sz="quarter" idx="12"/>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defRPr/>
            </a:pPr>
            <a:fld id="{CFDA6134-58D1-4C39-96C2-A9375714A391}" type="slidenum">
              <a:rPr kumimoji="0" lang="zh-CN" altLang="en-US" sz="900" b="0" i="0" u="none" strike="noStrike" kern="1200" cap="none" spc="0" normalizeH="0" baseline="0" noProof="0" smtClean="0">
                <a:ln>
                  <a:noFill/>
                </a:ln>
                <a:solidFill>
                  <a:prstClr val="black">
                    <a:tint val="75000"/>
                  </a:prstClr>
                </a:solidFill>
                <a:effectLst/>
                <a:uLnTx/>
                <a:uFillTx/>
                <a:latin typeface="Calibri" panose="020F0502020204030204"/>
                <a:ea typeface="等线" panose="02010600030101010101" pitchFamily="2" charset="-122"/>
                <a:cs typeface="+mn-cs"/>
              </a:rPr>
            </a:fld>
            <a:endParaRPr kumimoji="0" lang="zh-CN" altLang="en-US" sz="900" b="0" i="0" u="none" strike="noStrike" kern="1200" cap="none" spc="0" normalizeH="0" baseline="0" noProof="0">
              <a:ln>
                <a:noFill/>
              </a:ln>
              <a:solidFill>
                <a:prstClr val="black">
                  <a:tint val="75000"/>
                </a:prstClr>
              </a:solidFill>
              <a:effectLst/>
              <a:uLnTx/>
              <a:uFillTx/>
              <a:latin typeface="Calibri" panose="020F0502020204030204"/>
              <a:ea typeface="等线" panose="02010600030101010101" pitchFamily="2" charset="-122"/>
              <a:cs typeface="+mn-cs"/>
            </a:endParaRPr>
          </a:p>
        </p:txBody>
      </p:sp>
    </p:spTree>
  </p:cSld>
  <p:clrMapOvr>
    <a:masterClrMapping/>
  </p:clrMapOvr>
  <p:transition spd="med" advTm="0">
    <p:pull/>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showMasterSp="0">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zh-CN" altLang="en-US" smtClean="0"/>
              <a:t>单击此处编辑母版标题样式</a:t>
            </a:r>
            <a:endParaRPr lang="en-US" dirty="0"/>
          </a:p>
        </p:txBody>
      </p:sp>
      <p:sp>
        <p:nvSpPr>
          <p:cNvPr id="3" name="Text Placeholder 2"/>
          <p:cNvSpPr>
            <a:spLocks noGrp="1"/>
          </p:cNvSpPr>
          <p:nvPr>
            <p:ph type="body" idx="1" hasCustomPrompt="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编辑母版文本样式</a:t>
            </a:r>
            <a:endParaRPr lang="zh-CN" altLang="en-US" smtClean="0"/>
          </a:p>
        </p:txBody>
      </p:sp>
      <p:sp>
        <p:nvSpPr>
          <p:cNvPr id="4" name="Content Placeholder 3"/>
          <p:cNvSpPr>
            <a:spLocks noGrp="1"/>
          </p:cNvSpPr>
          <p:nvPr>
            <p:ph sz="half" idx="2" hasCustomPrompt="1"/>
          </p:nvPr>
        </p:nvSpPr>
        <p:spPr>
          <a:xfrm>
            <a:off x="629842" y="1878806"/>
            <a:ext cx="3868340" cy="2763441"/>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5" name="Text Placeholder 4"/>
          <p:cNvSpPr>
            <a:spLocks noGrp="1"/>
          </p:cNvSpPr>
          <p:nvPr>
            <p:ph type="body" sz="quarter" idx="3" hasCustomPrompt="1"/>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编辑母版文本样式</a:t>
            </a:r>
            <a:endParaRPr lang="zh-CN" altLang="en-US" smtClean="0"/>
          </a:p>
        </p:txBody>
      </p:sp>
      <p:sp>
        <p:nvSpPr>
          <p:cNvPr id="6" name="Content Placeholder 5"/>
          <p:cNvSpPr>
            <a:spLocks noGrp="1"/>
          </p:cNvSpPr>
          <p:nvPr>
            <p:ph sz="quarter" idx="4" hasCustomPrompt="1"/>
          </p:nvPr>
        </p:nvSpPr>
        <p:spPr>
          <a:xfrm>
            <a:off x="4629150" y="1878806"/>
            <a:ext cx="3887391" cy="2763441"/>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7" name="Date Placeholder 6"/>
          <p:cNvSpPr>
            <a:spLocks noGrp="1"/>
          </p:cNvSpPr>
          <p:nvPr>
            <p:ph type="dt" sz="half" idx="10"/>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defRPr/>
            </a:pPr>
            <a:fld id="{82992BBB-2733-41AF-B704-E53EBB09EF30}" type="datetimeFigureOut">
              <a:rPr kumimoji="0" lang="zh-CN" altLang="en-US" sz="900" b="0" i="0" u="none" strike="noStrike" kern="1200" cap="none" spc="0" normalizeH="0" baseline="0" noProof="0" smtClean="0">
                <a:ln>
                  <a:noFill/>
                </a:ln>
                <a:solidFill>
                  <a:prstClr val="black">
                    <a:tint val="75000"/>
                  </a:prstClr>
                </a:solidFill>
                <a:effectLst/>
                <a:uLnTx/>
                <a:uFillTx/>
                <a:latin typeface="Calibri" panose="020F0502020204030204"/>
                <a:ea typeface="等线" panose="02010600030101010101" pitchFamily="2" charset="-122"/>
                <a:cs typeface="+mn-cs"/>
              </a:rPr>
            </a:fld>
            <a:endParaRPr kumimoji="0" lang="zh-CN" altLang="en-US" sz="900" b="0" i="0" u="none" strike="noStrike" kern="1200" cap="none" spc="0" normalizeH="0" baseline="0" noProof="0">
              <a:ln>
                <a:noFill/>
              </a:ln>
              <a:solidFill>
                <a:prstClr val="black">
                  <a:tint val="75000"/>
                </a:prstClr>
              </a:solidFill>
              <a:effectLst/>
              <a:uLnTx/>
              <a:uFillTx/>
              <a:latin typeface="Calibri" panose="020F0502020204030204"/>
              <a:ea typeface="等线" panose="02010600030101010101" pitchFamily="2" charset="-122"/>
              <a:cs typeface="+mn-cs"/>
            </a:endParaRPr>
          </a:p>
        </p:txBody>
      </p:sp>
      <p:sp>
        <p:nvSpPr>
          <p:cNvPr id="8" name="Footer Placeholder 7"/>
          <p:cNvSpPr>
            <a:spLocks noGrp="1"/>
          </p:cNvSpPr>
          <p:nvPr>
            <p:ph type="ftr" sz="quarter" idx="11"/>
          </p:nvPr>
        </p:nvSpPr>
        <p:spPr/>
        <p:txBody>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900" b="0" i="0" u="none" strike="noStrike" kern="1200" cap="none" spc="0" normalizeH="0" baseline="0" noProof="0">
              <a:ln>
                <a:noFill/>
              </a:ln>
              <a:solidFill>
                <a:prstClr val="black">
                  <a:tint val="75000"/>
                </a:prstClr>
              </a:solidFill>
              <a:effectLst/>
              <a:uLnTx/>
              <a:uFillTx/>
              <a:latin typeface="Calibri" panose="020F0502020204030204"/>
              <a:ea typeface="等线" panose="02010600030101010101" pitchFamily="2" charset="-122"/>
              <a:cs typeface="+mn-cs"/>
            </a:endParaRPr>
          </a:p>
        </p:txBody>
      </p:sp>
      <p:sp>
        <p:nvSpPr>
          <p:cNvPr id="9" name="Slide Number Placeholder 8"/>
          <p:cNvSpPr>
            <a:spLocks noGrp="1"/>
          </p:cNvSpPr>
          <p:nvPr>
            <p:ph type="sldNum" sz="quarter" idx="12"/>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defRPr/>
            </a:pPr>
            <a:fld id="{CFDA6134-58D1-4C39-96C2-A9375714A391}" type="slidenum">
              <a:rPr kumimoji="0" lang="zh-CN" altLang="en-US" sz="900" b="0" i="0" u="none" strike="noStrike" kern="1200" cap="none" spc="0" normalizeH="0" baseline="0" noProof="0" smtClean="0">
                <a:ln>
                  <a:noFill/>
                </a:ln>
                <a:solidFill>
                  <a:prstClr val="black">
                    <a:tint val="75000"/>
                  </a:prstClr>
                </a:solidFill>
                <a:effectLst/>
                <a:uLnTx/>
                <a:uFillTx/>
                <a:latin typeface="Calibri" panose="020F0502020204030204"/>
                <a:ea typeface="等线" panose="02010600030101010101" pitchFamily="2" charset="-122"/>
                <a:cs typeface="+mn-cs"/>
              </a:rPr>
            </a:fld>
            <a:endParaRPr kumimoji="0" lang="zh-CN" altLang="en-US" sz="900" b="0" i="0" u="none" strike="noStrike" kern="1200" cap="none" spc="0" normalizeH="0" baseline="0" noProof="0">
              <a:ln>
                <a:noFill/>
              </a:ln>
              <a:solidFill>
                <a:prstClr val="black">
                  <a:tint val="75000"/>
                </a:prstClr>
              </a:solidFill>
              <a:effectLst/>
              <a:uLnTx/>
              <a:uFillTx/>
              <a:latin typeface="Calibri" panose="020F0502020204030204"/>
              <a:ea typeface="等线" panose="02010600030101010101" pitchFamily="2" charset="-122"/>
              <a:cs typeface="+mn-cs"/>
            </a:endParaRPr>
          </a:p>
        </p:txBody>
      </p:sp>
      <p:sp>
        <p:nvSpPr>
          <p:cNvPr id="11" name="矩形 10"/>
          <p:cNvSpPr/>
          <p:nvPr userDrawn="1"/>
        </p:nvSpPr>
        <p:spPr>
          <a:xfrm>
            <a:off x="7251171" y="4760168"/>
            <a:ext cx="775136" cy="246221"/>
          </a:xfrm>
          <a:prstGeom prst="rect">
            <a:avLst/>
          </a:prstGeom>
        </p:spPr>
        <p:txBody>
          <a:bodyPr wrap="square">
            <a:spAutoFit/>
          </a:bodyPr>
          <a:lstStyle/>
          <a:p>
            <a:pPr defTabSz="914400"/>
            <a:r>
              <a:rPr lang="en-US" altLang="zh-CN" sz="100" dirty="0">
                <a:solidFill>
                  <a:prstClr val="white"/>
                </a:solidFill>
                <a:ea typeface="宋体" panose="02010600030101010101" pitchFamily="2" charset="-122"/>
              </a:rPr>
              <a:t>PPT</a:t>
            </a:r>
            <a:r>
              <a:rPr lang="zh-CN" altLang="en-US" sz="100" dirty="0">
                <a:solidFill>
                  <a:prstClr val="white"/>
                </a:solidFill>
                <a:ea typeface="宋体" panose="02010600030101010101" pitchFamily="2" charset="-122"/>
              </a:rPr>
              <a:t>模板下载：</a:t>
            </a:r>
            <a:r>
              <a:rPr lang="en-US" altLang="zh-CN" sz="100" dirty="0">
                <a:solidFill>
                  <a:prstClr val="white"/>
                </a:solidFill>
                <a:ea typeface="宋体" panose="02010600030101010101" pitchFamily="2" charset="-122"/>
              </a:rPr>
              <a:t>www.1ppt.com/moban/     </a:t>
            </a:r>
            <a:r>
              <a:rPr lang="zh-CN" altLang="en-US" sz="100" dirty="0">
                <a:solidFill>
                  <a:prstClr val="white"/>
                </a:solidFill>
                <a:ea typeface="宋体" panose="02010600030101010101" pitchFamily="2" charset="-122"/>
              </a:rPr>
              <a:t>行业</a:t>
            </a:r>
            <a:r>
              <a:rPr lang="en-US" altLang="zh-CN" sz="100" dirty="0">
                <a:solidFill>
                  <a:prstClr val="white"/>
                </a:solidFill>
                <a:ea typeface="宋体" panose="02010600030101010101" pitchFamily="2" charset="-122"/>
              </a:rPr>
              <a:t>PPT</a:t>
            </a:r>
            <a:r>
              <a:rPr lang="zh-CN" altLang="en-US" sz="100" dirty="0">
                <a:solidFill>
                  <a:prstClr val="white"/>
                </a:solidFill>
                <a:ea typeface="宋体" panose="02010600030101010101" pitchFamily="2" charset="-122"/>
              </a:rPr>
              <a:t>模板：</a:t>
            </a:r>
            <a:r>
              <a:rPr lang="en-US" altLang="zh-CN" sz="100" dirty="0">
                <a:solidFill>
                  <a:prstClr val="white"/>
                </a:solidFill>
                <a:ea typeface="宋体" panose="02010600030101010101" pitchFamily="2" charset="-122"/>
              </a:rPr>
              <a:t>www.1ppt.com/hangye/ </a:t>
            </a:r>
            <a:endParaRPr lang="en-US" altLang="zh-CN" sz="100" dirty="0">
              <a:solidFill>
                <a:prstClr val="white"/>
              </a:solidFill>
              <a:ea typeface="宋体" panose="02010600030101010101" pitchFamily="2" charset="-122"/>
            </a:endParaRPr>
          </a:p>
          <a:p>
            <a:pPr defTabSz="914400"/>
            <a:r>
              <a:rPr lang="zh-CN" altLang="en-US" sz="100" dirty="0">
                <a:solidFill>
                  <a:prstClr val="white"/>
                </a:solidFill>
                <a:ea typeface="宋体" panose="02010600030101010101" pitchFamily="2" charset="-122"/>
              </a:rPr>
              <a:t>节日</a:t>
            </a:r>
            <a:r>
              <a:rPr lang="en-US" altLang="zh-CN" sz="100" dirty="0">
                <a:solidFill>
                  <a:prstClr val="white"/>
                </a:solidFill>
                <a:ea typeface="宋体" panose="02010600030101010101" pitchFamily="2" charset="-122"/>
              </a:rPr>
              <a:t>PPT</a:t>
            </a:r>
            <a:r>
              <a:rPr lang="zh-CN" altLang="en-US" sz="100" dirty="0">
                <a:solidFill>
                  <a:prstClr val="white"/>
                </a:solidFill>
                <a:ea typeface="宋体" panose="02010600030101010101" pitchFamily="2" charset="-122"/>
              </a:rPr>
              <a:t>模板：</a:t>
            </a:r>
            <a:r>
              <a:rPr lang="en-US" altLang="zh-CN" sz="100" dirty="0">
                <a:solidFill>
                  <a:prstClr val="white"/>
                </a:solidFill>
                <a:ea typeface="宋体" panose="02010600030101010101" pitchFamily="2" charset="-122"/>
              </a:rPr>
              <a:t>www.1ppt.com/jieri/           PPT</a:t>
            </a:r>
            <a:r>
              <a:rPr lang="zh-CN" altLang="en-US" sz="100" dirty="0">
                <a:solidFill>
                  <a:prstClr val="white"/>
                </a:solidFill>
                <a:ea typeface="宋体" panose="02010600030101010101" pitchFamily="2" charset="-122"/>
              </a:rPr>
              <a:t>素材下载：</a:t>
            </a:r>
            <a:r>
              <a:rPr lang="en-US" altLang="zh-CN" sz="100" dirty="0">
                <a:solidFill>
                  <a:prstClr val="white"/>
                </a:solidFill>
                <a:ea typeface="宋体" panose="02010600030101010101" pitchFamily="2" charset="-122"/>
              </a:rPr>
              <a:t>www.1ppt.com/sucai/</a:t>
            </a:r>
            <a:endParaRPr lang="en-US" altLang="zh-CN" sz="100" dirty="0">
              <a:solidFill>
                <a:prstClr val="white"/>
              </a:solidFill>
              <a:ea typeface="宋体" panose="02010600030101010101" pitchFamily="2" charset="-122"/>
            </a:endParaRPr>
          </a:p>
          <a:p>
            <a:pPr defTabSz="914400"/>
            <a:r>
              <a:rPr lang="en-US" altLang="zh-CN" sz="100" dirty="0">
                <a:solidFill>
                  <a:prstClr val="white"/>
                </a:solidFill>
                <a:ea typeface="宋体" panose="02010600030101010101" pitchFamily="2" charset="-122"/>
              </a:rPr>
              <a:t>PPT</a:t>
            </a:r>
            <a:r>
              <a:rPr lang="zh-CN" altLang="en-US" sz="100" dirty="0">
                <a:solidFill>
                  <a:prstClr val="white"/>
                </a:solidFill>
                <a:ea typeface="宋体" panose="02010600030101010101" pitchFamily="2" charset="-122"/>
              </a:rPr>
              <a:t>背景图片：</a:t>
            </a:r>
            <a:r>
              <a:rPr lang="en-US" altLang="zh-CN" sz="100" dirty="0">
                <a:solidFill>
                  <a:prstClr val="white"/>
                </a:solidFill>
                <a:ea typeface="宋体" panose="02010600030101010101" pitchFamily="2" charset="-122"/>
              </a:rPr>
              <a:t>www.1ppt.com/beijing/      PPT</a:t>
            </a:r>
            <a:r>
              <a:rPr lang="zh-CN" altLang="en-US" sz="100" dirty="0">
                <a:solidFill>
                  <a:prstClr val="white"/>
                </a:solidFill>
                <a:ea typeface="宋体" panose="02010600030101010101" pitchFamily="2" charset="-122"/>
              </a:rPr>
              <a:t>图表下载：</a:t>
            </a:r>
            <a:r>
              <a:rPr lang="en-US" altLang="zh-CN" sz="100" dirty="0">
                <a:solidFill>
                  <a:prstClr val="white"/>
                </a:solidFill>
                <a:ea typeface="宋体" panose="02010600030101010101" pitchFamily="2" charset="-122"/>
              </a:rPr>
              <a:t>www.1ppt.com/tubiao/      </a:t>
            </a:r>
            <a:endParaRPr lang="en-US" altLang="zh-CN" sz="100" dirty="0">
              <a:solidFill>
                <a:prstClr val="white"/>
              </a:solidFill>
              <a:ea typeface="宋体" panose="02010600030101010101" pitchFamily="2" charset="-122"/>
            </a:endParaRPr>
          </a:p>
          <a:p>
            <a:pPr defTabSz="914400"/>
            <a:r>
              <a:rPr lang="zh-CN" altLang="en-US" sz="100" dirty="0">
                <a:solidFill>
                  <a:prstClr val="white"/>
                </a:solidFill>
                <a:ea typeface="宋体" panose="02010600030101010101" pitchFamily="2" charset="-122"/>
              </a:rPr>
              <a:t>优秀</a:t>
            </a:r>
            <a:r>
              <a:rPr lang="en-US" altLang="zh-CN" sz="100" dirty="0">
                <a:solidFill>
                  <a:prstClr val="white"/>
                </a:solidFill>
                <a:ea typeface="宋体" panose="02010600030101010101" pitchFamily="2" charset="-122"/>
              </a:rPr>
              <a:t>PPT</a:t>
            </a:r>
            <a:r>
              <a:rPr lang="zh-CN" altLang="en-US" sz="100" dirty="0">
                <a:solidFill>
                  <a:prstClr val="white"/>
                </a:solidFill>
                <a:ea typeface="宋体" panose="02010600030101010101" pitchFamily="2" charset="-122"/>
              </a:rPr>
              <a:t>下载：</a:t>
            </a:r>
            <a:r>
              <a:rPr lang="en-US" altLang="zh-CN" sz="100" dirty="0">
                <a:solidFill>
                  <a:prstClr val="white"/>
                </a:solidFill>
                <a:ea typeface="宋体" panose="02010600030101010101" pitchFamily="2" charset="-122"/>
              </a:rPr>
              <a:t>www.1ppt.com/xiazai/        PPT</a:t>
            </a:r>
            <a:r>
              <a:rPr lang="zh-CN" altLang="en-US" sz="100" dirty="0">
                <a:solidFill>
                  <a:prstClr val="white"/>
                </a:solidFill>
                <a:ea typeface="宋体" panose="02010600030101010101" pitchFamily="2" charset="-122"/>
              </a:rPr>
              <a:t>教程： </a:t>
            </a:r>
            <a:r>
              <a:rPr lang="en-US" altLang="zh-CN" sz="100" dirty="0">
                <a:solidFill>
                  <a:prstClr val="white"/>
                </a:solidFill>
                <a:ea typeface="宋体" panose="02010600030101010101" pitchFamily="2" charset="-122"/>
              </a:rPr>
              <a:t>www.1ppt.com/powerpoint/      </a:t>
            </a:r>
            <a:endParaRPr lang="en-US" altLang="zh-CN" sz="100" dirty="0">
              <a:solidFill>
                <a:prstClr val="white"/>
              </a:solidFill>
              <a:ea typeface="宋体" panose="02010600030101010101" pitchFamily="2" charset="-122"/>
            </a:endParaRPr>
          </a:p>
          <a:p>
            <a:pPr defTabSz="914400"/>
            <a:r>
              <a:rPr lang="en-US" altLang="zh-CN" sz="100" dirty="0">
                <a:solidFill>
                  <a:prstClr val="white"/>
                </a:solidFill>
                <a:ea typeface="宋体" panose="02010600030101010101" pitchFamily="2" charset="-122"/>
              </a:rPr>
              <a:t>Word</a:t>
            </a:r>
            <a:r>
              <a:rPr lang="zh-CN" altLang="en-US" sz="100" dirty="0">
                <a:solidFill>
                  <a:prstClr val="white"/>
                </a:solidFill>
                <a:ea typeface="宋体" panose="02010600030101010101" pitchFamily="2" charset="-122"/>
              </a:rPr>
              <a:t>教程： </a:t>
            </a:r>
            <a:r>
              <a:rPr lang="en-US" altLang="zh-CN" sz="100" dirty="0">
                <a:solidFill>
                  <a:prstClr val="white"/>
                </a:solidFill>
                <a:ea typeface="宋体" panose="02010600030101010101" pitchFamily="2" charset="-122"/>
              </a:rPr>
              <a:t>www.1ppt.com/word/              Excel</a:t>
            </a:r>
            <a:r>
              <a:rPr lang="zh-CN" altLang="en-US" sz="100" dirty="0">
                <a:solidFill>
                  <a:prstClr val="white"/>
                </a:solidFill>
                <a:ea typeface="宋体" panose="02010600030101010101" pitchFamily="2" charset="-122"/>
              </a:rPr>
              <a:t>教程：</a:t>
            </a:r>
            <a:r>
              <a:rPr lang="en-US" altLang="zh-CN" sz="100" dirty="0">
                <a:solidFill>
                  <a:prstClr val="white"/>
                </a:solidFill>
                <a:ea typeface="宋体" panose="02010600030101010101" pitchFamily="2" charset="-122"/>
              </a:rPr>
              <a:t>www.1ppt.com/excel/  </a:t>
            </a:r>
            <a:endParaRPr lang="en-US" altLang="zh-CN" sz="100" dirty="0">
              <a:solidFill>
                <a:prstClr val="white"/>
              </a:solidFill>
              <a:ea typeface="宋体" panose="02010600030101010101" pitchFamily="2" charset="-122"/>
            </a:endParaRPr>
          </a:p>
          <a:p>
            <a:pPr defTabSz="914400"/>
            <a:r>
              <a:rPr lang="zh-CN" altLang="en-US" sz="100" dirty="0">
                <a:solidFill>
                  <a:prstClr val="white"/>
                </a:solidFill>
                <a:ea typeface="宋体" panose="02010600030101010101" pitchFamily="2" charset="-122"/>
              </a:rPr>
              <a:t>资料下载：</a:t>
            </a:r>
            <a:r>
              <a:rPr lang="en-US" altLang="zh-CN" sz="100" dirty="0">
                <a:solidFill>
                  <a:prstClr val="white"/>
                </a:solidFill>
                <a:ea typeface="宋体" panose="02010600030101010101" pitchFamily="2" charset="-122"/>
              </a:rPr>
              <a:t>www.1ppt.com/ziliao/                PPT</a:t>
            </a:r>
            <a:r>
              <a:rPr lang="zh-CN" altLang="en-US" sz="100" dirty="0">
                <a:solidFill>
                  <a:prstClr val="white"/>
                </a:solidFill>
                <a:ea typeface="宋体" panose="02010600030101010101" pitchFamily="2" charset="-122"/>
              </a:rPr>
              <a:t>课件下载：</a:t>
            </a:r>
            <a:r>
              <a:rPr lang="en-US" altLang="zh-CN" sz="100" dirty="0">
                <a:solidFill>
                  <a:prstClr val="white"/>
                </a:solidFill>
                <a:ea typeface="宋体" panose="02010600030101010101" pitchFamily="2" charset="-122"/>
              </a:rPr>
              <a:t>www.1ppt.com/kejian/ </a:t>
            </a:r>
            <a:endParaRPr lang="en-US" altLang="zh-CN" sz="100" dirty="0">
              <a:solidFill>
                <a:prstClr val="white"/>
              </a:solidFill>
              <a:ea typeface="宋体" panose="02010600030101010101" pitchFamily="2" charset="-122"/>
            </a:endParaRPr>
          </a:p>
          <a:p>
            <a:pPr defTabSz="914400"/>
            <a:r>
              <a:rPr lang="zh-CN" altLang="en-US" sz="100" dirty="0">
                <a:solidFill>
                  <a:prstClr val="white"/>
                </a:solidFill>
                <a:ea typeface="宋体" panose="02010600030101010101" pitchFamily="2" charset="-122"/>
              </a:rPr>
              <a:t>范文下载：</a:t>
            </a:r>
            <a:r>
              <a:rPr lang="en-US" altLang="zh-CN" sz="100" dirty="0">
                <a:solidFill>
                  <a:prstClr val="white"/>
                </a:solidFill>
                <a:ea typeface="宋体" panose="02010600030101010101" pitchFamily="2" charset="-122"/>
              </a:rPr>
              <a:t>www.1ppt.com/fanwen/             </a:t>
            </a:r>
            <a:r>
              <a:rPr lang="zh-CN" altLang="en-US" sz="100" dirty="0">
                <a:solidFill>
                  <a:prstClr val="white"/>
                </a:solidFill>
                <a:ea typeface="宋体" panose="02010600030101010101" pitchFamily="2" charset="-122"/>
              </a:rPr>
              <a:t>试卷下载：</a:t>
            </a:r>
            <a:r>
              <a:rPr lang="en-US" altLang="zh-CN" sz="100" dirty="0">
                <a:solidFill>
                  <a:prstClr val="white"/>
                </a:solidFill>
                <a:ea typeface="宋体" panose="02010600030101010101" pitchFamily="2" charset="-122"/>
              </a:rPr>
              <a:t>www.1ppt.com/shiti/  </a:t>
            </a:r>
            <a:endParaRPr lang="en-US" altLang="zh-CN" sz="100" dirty="0">
              <a:solidFill>
                <a:prstClr val="white"/>
              </a:solidFill>
              <a:ea typeface="宋体" panose="02010600030101010101" pitchFamily="2" charset="-122"/>
            </a:endParaRPr>
          </a:p>
          <a:p>
            <a:pPr defTabSz="914400"/>
            <a:r>
              <a:rPr lang="zh-CN" altLang="en-US" sz="100" dirty="0">
                <a:solidFill>
                  <a:prstClr val="white"/>
                </a:solidFill>
                <a:ea typeface="宋体" panose="02010600030101010101" pitchFamily="2" charset="-122"/>
              </a:rPr>
              <a:t>教案下载：</a:t>
            </a:r>
            <a:r>
              <a:rPr lang="en-US" altLang="zh-CN" sz="100" dirty="0">
                <a:solidFill>
                  <a:prstClr val="white"/>
                </a:solidFill>
                <a:ea typeface="宋体" panose="02010600030101010101" pitchFamily="2" charset="-122"/>
              </a:rPr>
              <a:t>www.1ppt.com/jiaoan/  </a:t>
            </a:r>
            <a:r>
              <a:rPr lang="en-US" altLang="zh-CN" sz="100" dirty="0" smtClean="0">
                <a:solidFill>
                  <a:prstClr val="white"/>
                </a:solidFill>
                <a:ea typeface="宋体" panose="02010600030101010101" pitchFamily="2" charset="-122"/>
              </a:rPr>
              <a:t>      </a:t>
            </a:r>
            <a:endParaRPr lang="en-US" altLang="zh-CN" sz="100" dirty="0">
              <a:solidFill>
                <a:prstClr val="white"/>
              </a:solidFill>
              <a:ea typeface="宋体" panose="02010600030101010101" pitchFamily="2" charset="-122"/>
            </a:endParaRPr>
          </a:p>
          <a:p>
            <a:pPr defTabSz="914400"/>
            <a:r>
              <a:rPr lang="zh-CN" altLang="en-US" sz="100" dirty="0" smtClean="0">
                <a:solidFill>
                  <a:prstClr val="white"/>
                </a:solidFill>
                <a:ea typeface="宋体" panose="02010600030101010101" pitchFamily="2" charset="-122"/>
              </a:rPr>
              <a:t>字体下载：</a:t>
            </a:r>
            <a:r>
              <a:rPr lang="en-US" altLang="zh-CN" sz="100" dirty="0" smtClean="0">
                <a:solidFill>
                  <a:prstClr val="white"/>
                </a:solidFill>
                <a:ea typeface="宋体" panose="02010600030101010101" pitchFamily="2" charset="-122"/>
              </a:rPr>
              <a:t>www.1ppt.com/ziti/</a:t>
            </a:r>
            <a:endParaRPr lang="en-US" altLang="zh-CN" sz="100" dirty="0">
              <a:solidFill>
                <a:prstClr val="white"/>
              </a:solidFill>
              <a:ea typeface="宋体" panose="02010600030101010101" pitchFamily="2" charset="-122"/>
            </a:endParaRPr>
          </a:p>
          <a:p>
            <a:pPr defTabSz="914400"/>
            <a:r>
              <a:rPr lang="en-US" altLang="zh-CN" sz="100" dirty="0">
                <a:solidFill>
                  <a:prstClr val="white"/>
                </a:solidFill>
                <a:ea typeface="宋体" panose="02010600030101010101" pitchFamily="2" charset="-122"/>
              </a:rPr>
              <a:t> </a:t>
            </a:r>
            <a:endParaRPr lang="zh-CN" altLang="en-US" sz="100" dirty="0">
              <a:solidFill>
                <a:prstClr val="white"/>
              </a:solidFill>
              <a:ea typeface="宋体" panose="02010600030101010101" pitchFamily="2" charset="-122"/>
            </a:endParaRPr>
          </a:p>
        </p:txBody>
      </p:sp>
    </p:spTree>
  </p:cSld>
  <p:clrMapOvr>
    <a:masterClrMapping/>
  </p:clrMapOvr>
  <p:transition spd="med" advTm="0">
    <p:pull/>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showMasterSp="0">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defRPr/>
            </a:pPr>
            <a:fld id="{82992BBB-2733-41AF-B704-E53EBB09EF30}" type="datetimeFigureOut">
              <a:rPr kumimoji="0" lang="zh-CN" altLang="en-US" sz="900" b="0" i="0" u="none" strike="noStrike" kern="1200" cap="none" spc="0" normalizeH="0" baseline="0" noProof="0" smtClean="0">
                <a:ln>
                  <a:noFill/>
                </a:ln>
                <a:solidFill>
                  <a:prstClr val="black">
                    <a:tint val="75000"/>
                  </a:prstClr>
                </a:solidFill>
                <a:effectLst/>
                <a:uLnTx/>
                <a:uFillTx/>
                <a:latin typeface="Calibri" panose="020F0502020204030204"/>
                <a:ea typeface="等线" panose="02010600030101010101" pitchFamily="2" charset="-122"/>
                <a:cs typeface="+mn-cs"/>
              </a:rPr>
            </a:fld>
            <a:endParaRPr kumimoji="0" lang="zh-CN" altLang="en-US" sz="900" b="0" i="0" u="none" strike="noStrike" kern="1200" cap="none" spc="0" normalizeH="0" baseline="0" noProof="0">
              <a:ln>
                <a:noFill/>
              </a:ln>
              <a:solidFill>
                <a:prstClr val="black">
                  <a:tint val="75000"/>
                </a:prstClr>
              </a:solidFill>
              <a:effectLst/>
              <a:uLnTx/>
              <a:uFillTx/>
              <a:latin typeface="Calibri" panose="020F0502020204030204"/>
              <a:ea typeface="等线" panose="02010600030101010101" pitchFamily="2" charset="-122"/>
              <a:cs typeface="+mn-cs"/>
            </a:endParaRPr>
          </a:p>
        </p:txBody>
      </p:sp>
      <p:sp>
        <p:nvSpPr>
          <p:cNvPr id="4" name="Footer Placeholder 3"/>
          <p:cNvSpPr>
            <a:spLocks noGrp="1"/>
          </p:cNvSpPr>
          <p:nvPr>
            <p:ph type="ftr" sz="quarter" idx="11"/>
          </p:nvPr>
        </p:nvSpPr>
        <p:spPr/>
        <p:txBody>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900" b="0" i="0" u="none" strike="noStrike" kern="1200" cap="none" spc="0" normalizeH="0" baseline="0" noProof="0">
              <a:ln>
                <a:noFill/>
              </a:ln>
              <a:solidFill>
                <a:prstClr val="black">
                  <a:tint val="75000"/>
                </a:prstClr>
              </a:solidFill>
              <a:effectLst/>
              <a:uLnTx/>
              <a:uFillTx/>
              <a:latin typeface="Calibri" panose="020F0502020204030204"/>
              <a:ea typeface="等线" panose="02010600030101010101" pitchFamily="2" charset="-122"/>
              <a:cs typeface="+mn-cs"/>
            </a:endParaRPr>
          </a:p>
        </p:txBody>
      </p:sp>
      <p:sp>
        <p:nvSpPr>
          <p:cNvPr id="5" name="Slide Number Placeholder 4"/>
          <p:cNvSpPr>
            <a:spLocks noGrp="1"/>
          </p:cNvSpPr>
          <p:nvPr>
            <p:ph type="sldNum" sz="quarter" idx="12"/>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defRPr/>
            </a:pPr>
            <a:fld id="{CFDA6134-58D1-4C39-96C2-A9375714A391}" type="slidenum">
              <a:rPr kumimoji="0" lang="zh-CN" altLang="en-US" sz="900" b="0" i="0" u="none" strike="noStrike" kern="1200" cap="none" spc="0" normalizeH="0" baseline="0" noProof="0" smtClean="0">
                <a:ln>
                  <a:noFill/>
                </a:ln>
                <a:solidFill>
                  <a:prstClr val="black">
                    <a:tint val="75000"/>
                  </a:prstClr>
                </a:solidFill>
                <a:effectLst/>
                <a:uLnTx/>
                <a:uFillTx/>
                <a:latin typeface="Calibri" panose="020F0502020204030204"/>
                <a:ea typeface="等线" panose="02010600030101010101" pitchFamily="2" charset="-122"/>
                <a:cs typeface="+mn-cs"/>
              </a:rPr>
            </a:fld>
            <a:endParaRPr kumimoji="0" lang="zh-CN" altLang="en-US" sz="900" b="0" i="0" u="none" strike="noStrike" kern="1200" cap="none" spc="0" normalizeH="0" baseline="0" noProof="0">
              <a:ln>
                <a:noFill/>
              </a:ln>
              <a:solidFill>
                <a:prstClr val="black">
                  <a:tint val="75000"/>
                </a:prstClr>
              </a:solidFill>
              <a:effectLst/>
              <a:uLnTx/>
              <a:uFillTx/>
              <a:latin typeface="Calibri" panose="020F0502020204030204"/>
              <a:ea typeface="等线" panose="02010600030101010101" pitchFamily="2" charset="-122"/>
              <a:cs typeface="+mn-cs"/>
            </a:endParaRPr>
          </a:p>
        </p:txBody>
      </p:sp>
    </p:spTree>
  </p:cSld>
  <p:clrMapOvr>
    <a:masterClrMapping/>
  </p:clrMapOvr>
  <p:transition spd="med" advTm="0">
    <p:pull/>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defRPr/>
            </a:pPr>
            <a:fld id="{82992BBB-2733-41AF-B704-E53EBB09EF30}" type="datetimeFigureOut">
              <a:rPr kumimoji="0" lang="zh-CN" altLang="en-US" sz="900" b="0" i="0" u="none" strike="noStrike" kern="1200" cap="none" spc="0" normalizeH="0" baseline="0" noProof="0" smtClean="0">
                <a:ln>
                  <a:noFill/>
                </a:ln>
                <a:solidFill>
                  <a:prstClr val="black">
                    <a:tint val="75000"/>
                  </a:prstClr>
                </a:solidFill>
                <a:effectLst/>
                <a:uLnTx/>
                <a:uFillTx/>
                <a:latin typeface="Calibri" panose="020F0502020204030204"/>
                <a:ea typeface="等线" panose="02010600030101010101" pitchFamily="2" charset="-122"/>
                <a:cs typeface="+mn-cs"/>
              </a:rPr>
            </a:fld>
            <a:endParaRPr kumimoji="0" lang="zh-CN" altLang="en-US" sz="900" b="0" i="0" u="none" strike="noStrike" kern="1200" cap="none" spc="0" normalizeH="0" baseline="0" noProof="0">
              <a:ln>
                <a:noFill/>
              </a:ln>
              <a:solidFill>
                <a:prstClr val="black">
                  <a:tint val="75000"/>
                </a:prstClr>
              </a:solidFill>
              <a:effectLst/>
              <a:uLnTx/>
              <a:uFillTx/>
              <a:latin typeface="Calibri" panose="020F0502020204030204"/>
              <a:ea typeface="等线" panose="02010600030101010101" pitchFamily="2" charset="-122"/>
              <a:cs typeface="+mn-cs"/>
            </a:endParaRPr>
          </a:p>
        </p:txBody>
      </p:sp>
      <p:sp>
        <p:nvSpPr>
          <p:cNvPr id="3" name="Footer Placeholder 2"/>
          <p:cNvSpPr>
            <a:spLocks noGrp="1"/>
          </p:cNvSpPr>
          <p:nvPr>
            <p:ph type="ftr" sz="quarter" idx="11"/>
          </p:nvPr>
        </p:nvSpPr>
        <p:spPr/>
        <p:txBody>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900" b="0" i="0" u="none" strike="noStrike" kern="1200" cap="none" spc="0" normalizeH="0" baseline="0" noProof="0">
              <a:ln>
                <a:noFill/>
              </a:ln>
              <a:solidFill>
                <a:prstClr val="black">
                  <a:tint val="75000"/>
                </a:prstClr>
              </a:solidFill>
              <a:effectLst/>
              <a:uLnTx/>
              <a:uFillTx/>
              <a:latin typeface="Calibri" panose="020F0502020204030204"/>
              <a:ea typeface="等线" panose="02010600030101010101" pitchFamily="2" charset="-122"/>
              <a:cs typeface="+mn-cs"/>
            </a:endParaRPr>
          </a:p>
        </p:txBody>
      </p:sp>
      <p:sp>
        <p:nvSpPr>
          <p:cNvPr id="4" name="Slide Number Placeholder 3"/>
          <p:cNvSpPr>
            <a:spLocks noGrp="1"/>
          </p:cNvSpPr>
          <p:nvPr>
            <p:ph type="sldNum" sz="quarter" idx="12"/>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defRPr/>
            </a:pPr>
            <a:fld id="{CFDA6134-58D1-4C39-96C2-A9375714A391}" type="slidenum">
              <a:rPr kumimoji="0" lang="zh-CN" altLang="en-US" sz="900" b="0" i="0" u="none" strike="noStrike" kern="1200" cap="none" spc="0" normalizeH="0" baseline="0" noProof="0" smtClean="0">
                <a:ln>
                  <a:noFill/>
                </a:ln>
                <a:solidFill>
                  <a:prstClr val="black">
                    <a:tint val="75000"/>
                  </a:prstClr>
                </a:solidFill>
                <a:effectLst/>
                <a:uLnTx/>
                <a:uFillTx/>
                <a:latin typeface="Calibri" panose="020F0502020204030204"/>
                <a:ea typeface="等线" panose="02010600030101010101" pitchFamily="2" charset="-122"/>
                <a:cs typeface="+mn-cs"/>
              </a:rPr>
            </a:fld>
            <a:endParaRPr kumimoji="0" lang="zh-CN" altLang="en-US" sz="900" b="0" i="0" u="none" strike="noStrike" kern="1200" cap="none" spc="0" normalizeH="0" baseline="0" noProof="0">
              <a:ln>
                <a:noFill/>
              </a:ln>
              <a:solidFill>
                <a:prstClr val="black">
                  <a:tint val="75000"/>
                </a:prstClr>
              </a:solidFill>
              <a:effectLst/>
              <a:uLnTx/>
              <a:uFillTx/>
              <a:latin typeface="Calibri" panose="020F0502020204030204"/>
              <a:ea typeface="等线" panose="02010600030101010101" pitchFamily="2" charset="-122"/>
              <a:cs typeface="+mn-cs"/>
            </a:endParaRPr>
          </a:p>
        </p:txBody>
      </p:sp>
    </p:spTree>
  </p:cSld>
  <p:clrMapOvr>
    <a:masterClrMapping/>
  </p:clrMapOvr>
  <p:transition spd="med" advTm="0">
    <p:pull/>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showMasterSp="0">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dirty="0"/>
          </a:p>
        </p:txBody>
      </p:sp>
      <p:sp>
        <p:nvSpPr>
          <p:cNvPr id="3" name="Content Placeholder 2"/>
          <p:cNvSpPr>
            <a:spLocks noGrp="1"/>
          </p:cNvSpPr>
          <p:nvPr>
            <p:ph idx="1" hasCustomPrompt="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Text Placeholder 3"/>
          <p:cNvSpPr>
            <a:spLocks noGrp="1"/>
          </p:cNvSpPr>
          <p:nvPr>
            <p:ph type="body" sz="half" idx="2" hasCustomPrompt="1"/>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编辑母版文本样式</a:t>
            </a:r>
            <a:endParaRPr lang="zh-CN" altLang="en-US" smtClean="0"/>
          </a:p>
        </p:txBody>
      </p:sp>
      <p:sp>
        <p:nvSpPr>
          <p:cNvPr id="5" name="Date Placeholder 4"/>
          <p:cNvSpPr>
            <a:spLocks noGrp="1"/>
          </p:cNvSpPr>
          <p:nvPr>
            <p:ph type="dt" sz="half" idx="10"/>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defRPr/>
            </a:pPr>
            <a:fld id="{82992BBB-2733-41AF-B704-E53EBB09EF30}" type="datetimeFigureOut">
              <a:rPr kumimoji="0" lang="zh-CN" altLang="en-US" sz="900" b="0" i="0" u="none" strike="noStrike" kern="1200" cap="none" spc="0" normalizeH="0" baseline="0" noProof="0" smtClean="0">
                <a:ln>
                  <a:noFill/>
                </a:ln>
                <a:solidFill>
                  <a:prstClr val="black">
                    <a:tint val="75000"/>
                  </a:prstClr>
                </a:solidFill>
                <a:effectLst/>
                <a:uLnTx/>
                <a:uFillTx/>
                <a:latin typeface="Calibri" panose="020F0502020204030204"/>
                <a:ea typeface="等线" panose="02010600030101010101" pitchFamily="2" charset="-122"/>
                <a:cs typeface="+mn-cs"/>
              </a:rPr>
            </a:fld>
            <a:endParaRPr kumimoji="0" lang="zh-CN" altLang="en-US" sz="900" b="0" i="0" u="none" strike="noStrike" kern="1200" cap="none" spc="0" normalizeH="0" baseline="0" noProof="0">
              <a:ln>
                <a:noFill/>
              </a:ln>
              <a:solidFill>
                <a:prstClr val="black">
                  <a:tint val="75000"/>
                </a:prstClr>
              </a:solidFill>
              <a:effectLst/>
              <a:uLnTx/>
              <a:uFillTx/>
              <a:latin typeface="Calibri" panose="020F0502020204030204"/>
              <a:ea typeface="等线" panose="02010600030101010101" pitchFamily="2" charset="-122"/>
              <a:cs typeface="+mn-cs"/>
            </a:endParaRPr>
          </a:p>
        </p:txBody>
      </p:sp>
      <p:sp>
        <p:nvSpPr>
          <p:cNvPr id="6" name="Footer Placeholder 5"/>
          <p:cNvSpPr>
            <a:spLocks noGrp="1"/>
          </p:cNvSpPr>
          <p:nvPr>
            <p:ph type="ftr" sz="quarter" idx="11"/>
          </p:nvPr>
        </p:nvSpPr>
        <p:spPr/>
        <p:txBody>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900" b="0" i="0" u="none" strike="noStrike" kern="1200" cap="none" spc="0" normalizeH="0" baseline="0" noProof="0">
              <a:ln>
                <a:noFill/>
              </a:ln>
              <a:solidFill>
                <a:prstClr val="black">
                  <a:tint val="75000"/>
                </a:prstClr>
              </a:solidFill>
              <a:effectLst/>
              <a:uLnTx/>
              <a:uFillTx/>
              <a:latin typeface="Calibri" panose="020F0502020204030204"/>
              <a:ea typeface="等线" panose="02010600030101010101" pitchFamily="2" charset="-122"/>
              <a:cs typeface="+mn-cs"/>
            </a:endParaRPr>
          </a:p>
        </p:txBody>
      </p:sp>
      <p:sp>
        <p:nvSpPr>
          <p:cNvPr id="7" name="Slide Number Placeholder 6"/>
          <p:cNvSpPr>
            <a:spLocks noGrp="1"/>
          </p:cNvSpPr>
          <p:nvPr>
            <p:ph type="sldNum" sz="quarter" idx="12"/>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defRPr/>
            </a:pPr>
            <a:fld id="{CFDA6134-58D1-4C39-96C2-A9375714A391}" type="slidenum">
              <a:rPr kumimoji="0" lang="zh-CN" altLang="en-US" sz="900" b="0" i="0" u="none" strike="noStrike" kern="1200" cap="none" spc="0" normalizeH="0" baseline="0" noProof="0" smtClean="0">
                <a:ln>
                  <a:noFill/>
                </a:ln>
                <a:solidFill>
                  <a:prstClr val="black">
                    <a:tint val="75000"/>
                  </a:prstClr>
                </a:solidFill>
                <a:effectLst/>
                <a:uLnTx/>
                <a:uFillTx/>
                <a:latin typeface="Calibri" panose="020F0502020204030204"/>
                <a:ea typeface="等线" panose="02010600030101010101" pitchFamily="2" charset="-122"/>
                <a:cs typeface="+mn-cs"/>
              </a:rPr>
            </a:fld>
            <a:endParaRPr kumimoji="0" lang="zh-CN" altLang="en-US" sz="900" b="0" i="0" u="none" strike="noStrike" kern="1200" cap="none" spc="0" normalizeH="0" baseline="0" noProof="0">
              <a:ln>
                <a:noFill/>
              </a:ln>
              <a:solidFill>
                <a:prstClr val="black">
                  <a:tint val="75000"/>
                </a:prstClr>
              </a:solidFill>
              <a:effectLst/>
              <a:uLnTx/>
              <a:uFillTx/>
              <a:latin typeface="Calibri" panose="020F0502020204030204"/>
              <a:ea typeface="等线" panose="02010600030101010101" pitchFamily="2" charset="-122"/>
              <a:cs typeface="+mn-cs"/>
            </a:endParaRPr>
          </a:p>
        </p:txBody>
      </p:sp>
    </p:spTree>
  </p:cSld>
  <p:clrMapOvr>
    <a:masterClrMapping/>
  </p:clrMapOvr>
  <p:transition spd="med" advTm="0">
    <p:pull/>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smtClean="0"/>
              <a:t>单击图标添加图片</a:t>
            </a:r>
            <a:endParaRPr lang="en-US" dirty="0"/>
          </a:p>
        </p:txBody>
      </p:sp>
      <p:sp>
        <p:nvSpPr>
          <p:cNvPr id="4" name="Text Placeholder 3"/>
          <p:cNvSpPr>
            <a:spLocks noGrp="1"/>
          </p:cNvSpPr>
          <p:nvPr>
            <p:ph type="body" sz="half" idx="2" hasCustomPrompt="1"/>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编辑母版文本样式</a:t>
            </a:r>
            <a:endParaRPr lang="zh-CN" altLang="en-US" smtClean="0"/>
          </a:p>
        </p:txBody>
      </p:sp>
      <p:sp>
        <p:nvSpPr>
          <p:cNvPr id="5" name="Date Placeholder 4"/>
          <p:cNvSpPr>
            <a:spLocks noGrp="1"/>
          </p:cNvSpPr>
          <p:nvPr>
            <p:ph type="dt" sz="half" idx="10"/>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defRPr/>
            </a:pPr>
            <a:fld id="{82992BBB-2733-41AF-B704-E53EBB09EF30}" type="datetimeFigureOut">
              <a:rPr kumimoji="0" lang="zh-CN" altLang="en-US" sz="900" b="0" i="0" u="none" strike="noStrike" kern="1200" cap="none" spc="0" normalizeH="0" baseline="0" noProof="0" smtClean="0">
                <a:ln>
                  <a:noFill/>
                </a:ln>
                <a:solidFill>
                  <a:prstClr val="black">
                    <a:tint val="75000"/>
                  </a:prstClr>
                </a:solidFill>
                <a:effectLst/>
                <a:uLnTx/>
                <a:uFillTx/>
                <a:latin typeface="Calibri" panose="020F0502020204030204"/>
                <a:ea typeface="等线" panose="02010600030101010101" pitchFamily="2" charset="-122"/>
                <a:cs typeface="+mn-cs"/>
              </a:rPr>
            </a:fld>
            <a:endParaRPr kumimoji="0" lang="zh-CN" altLang="en-US" sz="900" b="0" i="0" u="none" strike="noStrike" kern="1200" cap="none" spc="0" normalizeH="0" baseline="0" noProof="0">
              <a:ln>
                <a:noFill/>
              </a:ln>
              <a:solidFill>
                <a:prstClr val="black">
                  <a:tint val="75000"/>
                </a:prstClr>
              </a:solidFill>
              <a:effectLst/>
              <a:uLnTx/>
              <a:uFillTx/>
              <a:latin typeface="Calibri" panose="020F0502020204030204"/>
              <a:ea typeface="等线" panose="02010600030101010101" pitchFamily="2" charset="-122"/>
              <a:cs typeface="+mn-cs"/>
            </a:endParaRPr>
          </a:p>
        </p:txBody>
      </p:sp>
      <p:sp>
        <p:nvSpPr>
          <p:cNvPr id="6" name="Footer Placeholder 5"/>
          <p:cNvSpPr>
            <a:spLocks noGrp="1"/>
          </p:cNvSpPr>
          <p:nvPr>
            <p:ph type="ftr" sz="quarter" idx="11"/>
          </p:nvPr>
        </p:nvSpPr>
        <p:spPr/>
        <p:txBody>
          <a:body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900" b="0" i="0" u="none" strike="noStrike" kern="1200" cap="none" spc="0" normalizeH="0" baseline="0" noProof="0">
              <a:ln>
                <a:noFill/>
              </a:ln>
              <a:solidFill>
                <a:prstClr val="black">
                  <a:tint val="75000"/>
                </a:prstClr>
              </a:solidFill>
              <a:effectLst/>
              <a:uLnTx/>
              <a:uFillTx/>
              <a:latin typeface="Calibri" panose="020F0502020204030204"/>
              <a:ea typeface="等线" panose="02010600030101010101" pitchFamily="2" charset="-122"/>
              <a:cs typeface="+mn-cs"/>
            </a:endParaRPr>
          </a:p>
        </p:txBody>
      </p:sp>
      <p:sp>
        <p:nvSpPr>
          <p:cNvPr id="7" name="Slide Number Placeholder 6"/>
          <p:cNvSpPr>
            <a:spLocks noGrp="1"/>
          </p:cNvSpPr>
          <p:nvPr>
            <p:ph type="sldNum" sz="quarter" idx="12"/>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defRPr/>
            </a:pPr>
            <a:fld id="{CFDA6134-58D1-4C39-96C2-A9375714A391}" type="slidenum">
              <a:rPr kumimoji="0" lang="zh-CN" altLang="en-US" sz="900" b="0" i="0" u="none" strike="noStrike" kern="1200" cap="none" spc="0" normalizeH="0" baseline="0" noProof="0" smtClean="0">
                <a:ln>
                  <a:noFill/>
                </a:ln>
                <a:solidFill>
                  <a:prstClr val="black">
                    <a:tint val="75000"/>
                  </a:prstClr>
                </a:solidFill>
                <a:effectLst/>
                <a:uLnTx/>
                <a:uFillTx/>
                <a:latin typeface="Calibri" panose="020F0502020204030204"/>
                <a:ea typeface="等线" panose="02010600030101010101" pitchFamily="2" charset="-122"/>
                <a:cs typeface="+mn-cs"/>
              </a:rPr>
            </a:fld>
            <a:endParaRPr kumimoji="0" lang="zh-CN" altLang="en-US" sz="900" b="0" i="0" u="none" strike="noStrike" kern="1200" cap="none" spc="0" normalizeH="0" baseline="0" noProof="0">
              <a:ln>
                <a:noFill/>
              </a:ln>
              <a:solidFill>
                <a:prstClr val="black">
                  <a:tint val="75000"/>
                </a:prstClr>
              </a:solidFill>
              <a:effectLst/>
              <a:uLnTx/>
              <a:uFillTx/>
              <a:latin typeface="Calibri" panose="020F0502020204030204"/>
              <a:ea typeface="等线" panose="02010600030101010101" pitchFamily="2" charset="-122"/>
              <a:cs typeface="+mn-cs"/>
            </a:endParaRPr>
          </a:p>
        </p:txBody>
      </p:sp>
    </p:spTree>
  </p:cSld>
  <p:clrMapOvr>
    <a:masterClrMapping/>
  </p:clrMapOvr>
  <p:transition spd="med" advTm="0">
    <p:pull/>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alpha val="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pPr marL="0" marR="0" lvl="0" indent="0" algn="l" defTabSz="685800" rtl="0" eaLnBrk="1" fontAlgn="auto" latinLnBrk="0" hangingPunct="1">
              <a:lnSpc>
                <a:spcPct val="100000"/>
              </a:lnSpc>
              <a:spcBef>
                <a:spcPts val="0"/>
              </a:spcBef>
              <a:spcAft>
                <a:spcPts val="0"/>
              </a:spcAft>
              <a:buClrTx/>
              <a:buSzTx/>
              <a:buFontTx/>
              <a:buNone/>
              <a:defRPr/>
            </a:pPr>
            <a:fld id="{82992BBB-2733-41AF-B704-E53EBB09EF30}" type="datetimeFigureOut">
              <a:rPr kumimoji="0" lang="zh-CN" altLang="en-US" sz="900" b="0" i="0" u="none" strike="noStrike" kern="1200" cap="none" spc="0" normalizeH="0" baseline="0" noProof="0" smtClean="0">
                <a:ln>
                  <a:noFill/>
                </a:ln>
                <a:solidFill>
                  <a:prstClr val="black">
                    <a:tint val="75000"/>
                  </a:prstClr>
                </a:solidFill>
                <a:effectLst/>
                <a:uLnTx/>
                <a:uFillTx/>
                <a:latin typeface="Calibri" panose="020F0502020204030204"/>
                <a:ea typeface="等线" panose="02010600030101010101" pitchFamily="2" charset="-122"/>
                <a:cs typeface="+mn-cs"/>
              </a:rPr>
            </a:fld>
            <a:endParaRPr kumimoji="0" lang="zh-CN" altLang="en-US" sz="900" b="0" i="0" u="none" strike="noStrike" kern="1200" cap="none" spc="0" normalizeH="0" baseline="0" noProof="0">
              <a:ln>
                <a:noFill/>
              </a:ln>
              <a:solidFill>
                <a:prstClr val="black">
                  <a:tint val="75000"/>
                </a:prstClr>
              </a:solidFill>
              <a:effectLst/>
              <a:uLnTx/>
              <a:uFillTx/>
              <a:latin typeface="Calibri" panose="020F0502020204030204"/>
              <a:ea typeface="等线" panose="02010600030101010101" pitchFamily="2" charset="-122"/>
              <a:cs typeface="+mn-cs"/>
            </a:endParaRPr>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900" b="0" i="0" u="none" strike="noStrike" kern="1200" cap="none" spc="0" normalizeH="0" baseline="0" noProof="0">
              <a:ln>
                <a:noFill/>
              </a:ln>
              <a:solidFill>
                <a:prstClr val="black">
                  <a:tint val="75000"/>
                </a:prstClr>
              </a:solidFill>
              <a:effectLst/>
              <a:uLnTx/>
              <a:uFillTx/>
              <a:latin typeface="Calibri" panose="020F0502020204030204"/>
              <a:ea typeface="等线" panose="02010600030101010101" pitchFamily="2" charset="-122"/>
              <a:cs typeface="+mn-cs"/>
            </a:endParaRPr>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pPr marL="0" marR="0" lvl="0" indent="0" algn="r" defTabSz="685800" rtl="0" eaLnBrk="1" fontAlgn="auto" latinLnBrk="0" hangingPunct="1">
              <a:lnSpc>
                <a:spcPct val="100000"/>
              </a:lnSpc>
              <a:spcBef>
                <a:spcPts val="0"/>
              </a:spcBef>
              <a:spcAft>
                <a:spcPts val="0"/>
              </a:spcAft>
              <a:buClrTx/>
              <a:buSzTx/>
              <a:buFontTx/>
              <a:buNone/>
              <a:defRPr/>
            </a:pPr>
            <a:fld id="{CFDA6134-58D1-4C39-96C2-A9375714A391}" type="slidenum">
              <a:rPr kumimoji="0" lang="zh-CN" altLang="en-US" sz="900" b="0" i="0" u="none" strike="noStrike" kern="1200" cap="none" spc="0" normalizeH="0" baseline="0" noProof="0" smtClean="0">
                <a:ln>
                  <a:noFill/>
                </a:ln>
                <a:solidFill>
                  <a:prstClr val="black">
                    <a:tint val="75000"/>
                  </a:prstClr>
                </a:solidFill>
                <a:effectLst/>
                <a:uLnTx/>
                <a:uFillTx/>
                <a:latin typeface="Calibri" panose="020F0502020204030204"/>
                <a:ea typeface="等线" panose="02010600030101010101" pitchFamily="2" charset="-122"/>
                <a:cs typeface="+mn-cs"/>
              </a:rPr>
            </a:fld>
            <a:endParaRPr kumimoji="0" lang="zh-CN" altLang="en-US" sz="900" b="0" i="0" u="none" strike="noStrike" kern="1200" cap="none" spc="0" normalizeH="0" baseline="0" noProof="0">
              <a:ln>
                <a:noFill/>
              </a:ln>
              <a:solidFill>
                <a:prstClr val="black">
                  <a:tint val="75000"/>
                </a:prstClr>
              </a:solidFill>
              <a:effectLst/>
              <a:uLnTx/>
              <a:uFillTx/>
              <a:latin typeface="Calibri" panose="020F0502020204030204"/>
              <a:ea typeface="等线" panose="02010600030101010101" pitchFamily="2" charset="-122"/>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advTm="0">
    <p:pull/>
  </p:transition>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slideLayout" Target="../slideLayouts/slideLayout1.xml"/><Relationship Id="rId4" Type="http://schemas.openxmlformats.org/officeDocument/2006/relationships/customXml" Target="../ink/ink3.xml"/><Relationship Id="rId3" Type="http://schemas.openxmlformats.org/officeDocument/2006/relationships/customXml" Target="../ink/ink2.xml"/><Relationship Id="rId2" Type="http://schemas.openxmlformats.org/officeDocument/2006/relationships/image" Target="../media/image2.png"/><Relationship Id="rId1" Type="http://schemas.openxmlformats.org/officeDocument/2006/relationships/customXml" Target="../ink/ink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8.png"/></Relationships>
</file>

<file path=ppt/slides/_rels/slide11.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30.png"/><Relationship Id="rId2" Type="http://schemas.openxmlformats.org/officeDocument/2006/relationships/customXml" Target="../ink/ink4.xml"/><Relationship Id="rId1" Type="http://schemas.openxmlformats.org/officeDocument/2006/relationships/image" Target="../media/image29.jpe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4.xml.rels><?xml version="1.0" encoding="UTF-8" standalone="yes"?>
<Relationships xmlns="http://schemas.openxmlformats.org/package/2006/relationships"><Relationship Id="rId9" Type="http://schemas.openxmlformats.org/officeDocument/2006/relationships/image" Target="../media/image13.png"/><Relationship Id="rId8" Type="http://schemas.openxmlformats.org/officeDocument/2006/relationships/image" Target="../media/image12.png"/><Relationship Id="rId7" Type="http://schemas.openxmlformats.org/officeDocument/2006/relationships/image" Target="../media/image11.png"/><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 Id="rId3" Type="http://schemas.openxmlformats.org/officeDocument/2006/relationships/image" Target="../media/image7.png"/><Relationship Id="rId2" Type="http://schemas.openxmlformats.org/officeDocument/2006/relationships/image" Target="../media/image6.png"/><Relationship Id="rId10" Type="http://schemas.openxmlformats.org/officeDocument/2006/relationships/slideLayout" Target="../slideLayouts/slideLayout2.xml"/><Relationship Id="rId1" Type="http://schemas.openxmlformats.org/officeDocument/2006/relationships/image" Target="../media/image5.png"/></Relationships>
</file>

<file path=ppt/slides/_rels/slide5.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image" Target="../media/image16.png"/><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image" Target="../media/image4.png"/></Relationships>
</file>

<file path=ppt/slides/_rels/slide6.xml.rels><?xml version="1.0" encoding="UTF-8" standalone="yes"?>
<Relationships xmlns="http://schemas.openxmlformats.org/package/2006/relationships"><Relationship Id="rId6" Type="http://schemas.openxmlformats.org/officeDocument/2006/relationships/notesSlide" Target="../notesSlides/notesSlide3.xml"/><Relationship Id="rId5" Type="http://schemas.openxmlformats.org/officeDocument/2006/relationships/slideLayout" Target="../slideLayouts/slideLayout2.xml"/><Relationship Id="rId4" Type="http://schemas.openxmlformats.org/officeDocument/2006/relationships/image" Target="../media/image19.png"/><Relationship Id="rId3" Type="http://schemas.openxmlformats.org/officeDocument/2006/relationships/image" Target="../media/image18.png"/><Relationship Id="rId2" Type="http://schemas.openxmlformats.org/officeDocument/2006/relationships/image" Target="../media/image4.png"/><Relationship Id="rId1" Type="http://schemas.openxmlformats.org/officeDocument/2006/relationships/image" Target="../media/image17.png"/></Relationships>
</file>

<file path=ppt/slides/_rels/slide7.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openxmlformats.org/officeDocument/2006/relationships/image" Target="../media/image23.png"/><Relationship Id="rId4" Type="http://schemas.openxmlformats.org/officeDocument/2006/relationships/image" Target="../media/image22.png"/><Relationship Id="rId3" Type="http://schemas.openxmlformats.org/officeDocument/2006/relationships/image" Target="../media/image21.png"/><Relationship Id="rId2" Type="http://schemas.openxmlformats.org/officeDocument/2006/relationships/image" Target="../media/image4.png"/><Relationship Id="rId1" Type="http://schemas.openxmlformats.org/officeDocument/2006/relationships/image" Target="../media/image20.png"/></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25.png"/><Relationship Id="rId1" Type="http://schemas.openxmlformats.org/officeDocument/2006/relationships/image" Target="../media/image24.pn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27.png"/><Relationship Id="rId1" Type="http://schemas.openxmlformats.org/officeDocument/2006/relationships/image" Target="../media/image26.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矩形 6"/>
          <p:cNvSpPr/>
          <p:nvPr/>
        </p:nvSpPr>
        <p:spPr>
          <a:xfrm>
            <a:off x="14959" y="1691296"/>
            <a:ext cx="9144000" cy="2584641"/>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8" name="文本框 7"/>
          <p:cNvSpPr txBox="1"/>
          <p:nvPr/>
        </p:nvSpPr>
        <p:spPr>
          <a:xfrm>
            <a:off x="662182" y="1967686"/>
            <a:ext cx="7411064" cy="645160"/>
          </a:xfrm>
          <a:prstGeom prst="rect">
            <a:avLst/>
          </a:prstGeom>
          <a:noFill/>
        </p:spPr>
        <p:txBody>
          <a:bodyPr wrap="square" rtlCol="0">
            <a:spAutoFit/>
          </a:bodyPr>
          <a:lstStyle/>
          <a:p>
            <a:pPr algn="ctr"/>
            <a:r>
              <a:rPr lang="en-US" altLang="zh-CN" sz="1800" dirty="0">
                <a:solidFill>
                  <a:schemeClr val="bg1"/>
                </a:solidFill>
                <a:latin typeface="微软雅黑" panose="020B0503020204020204" pitchFamily="34" charset="-122"/>
                <a:ea typeface="微软雅黑" panose="020B0503020204020204" pitchFamily="34" charset="-122"/>
              </a:rPr>
              <a:t>Replicate, Walk, and Stop on Syntax: An Effective Neural Network Model for Aspect-Level Sentiment Classiﬁcation</a:t>
            </a:r>
            <a:endParaRPr lang="en-US" altLang="zh-CN" sz="1800" dirty="0">
              <a:solidFill>
                <a:schemeClr val="bg1"/>
              </a:solidFill>
              <a:latin typeface="微软雅黑" panose="020B0503020204020204" pitchFamily="34" charset="-122"/>
              <a:ea typeface="微软雅黑" panose="020B0503020204020204" pitchFamily="34" charset="-122"/>
            </a:endParaRPr>
          </a:p>
        </p:txBody>
      </p:sp>
      <p:sp>
        <p:nvSpPr>
          <p:cNvPr id="16" name="文本框 15"/>
          <p:cNvSpPr txBox="1"/>
          <p:nvPr/>
        </p:nvSpPr>
        <p:spPr>
          <a:xfrm>
            <a:off x="3521530" y="2886266"/>
            <a:ext cx="1675130" cy="506730"/>
          </a:xfrm>
          <a:prstGeom prst="rect">
            <a:avLst/>
          </a:prstGeom>
          <a:noFill/>
        </p:spPr>
        <p:txBody>
          <a:bodyPr wrap="none" rtlCol="0">
            <a:spAutoFit/>
          </a:bodyPr>
          <a:lstStyle/>
          <a:p>
            <a:r>
              <a:rPr lang="zh-CN" altLang="en-US" dirty="0">
                <a:solidFill>
                  <a:schemeClr val="bg1"/>
                </a:solidFill>
              </a:rPr>
              <a:t>汇报人</a:t>
            </a:r>
            <a:r>
              <a:rPr lang="zh-CN" altLang="en-US" dirty="0" smtClean="0">
                <a:solidFill>
                  <a:schemeClr val="bg1"/>
                </a:solidFill>
              </a:rPr>
              <a:t>：</a:t>
            </a:r>
            <a:r>
              <a:rPr lang="en-US" altLang="zh-CN" dirty="0" smtClean="0">
                <a:solidFill>
                  <a:schemeClr val="bg1"/>
                </a:solidFill>
              </a:rPr>
              <a:t>Chaoyan Fu</a:t>
            </a:r>
            <a:endParaRPr lang="en-US" altLang="zh-CN" dirty="0" smtClean="0">
              <a:solidFill>
                <a:schemeClr val="bg1"/>
              </a:solidFill>
            </a:endParaRPr>
          </a:p>
          <a:p>
            <a:r>
              <a:rPr lang="zh-CN" altLang="en-US" dirty="0" smtClean="0">
                <a:solidFill>
                  <a:schemeClr val="bg1"/>
                </a:solidFill>
              </a:rPr>
              <a:t>时间：</a:t>
            </a:r>
            <a:r>
              <a:rPr lang="en-US" altLang="zh-CN" dirty="0" smtClean="0">
                <a:solidFill>
                  <a:schemeClr val="bg1"/>
                </a:solidFill>
              </a:rPr>
              <a:t>2021.1.31</a:t>
            </a:r>
            <a:endParaRPr lang="zh-CN" altLang="en-US" dirty="0">
              <a:solidFill>
                <a:schemeClr val="bg1"/>
              </a:solidFill>
            </a:endParaRPr>
          </a:p>
        </p:txBody>
      </p:sp>
      <p:sp>
        <p:nvSpPr>
          <p:cNvPr id="2" name="文本框 1"/>
          <p:cNvSpPr txBox="1"/>
          <p:nvPr/>
        </p:nvSpPr>
        <p:spPr>
          <a:xfrm>
            <a:off x="3884247" y="3938687"/>
            <a:ext cx="1072530" cy="300082"/>
          </a:xfrm>
          <a:prstGeom prst="rect">
            <a:avLst/>
          </a:prstGeom>
          <a:noFill/>
        </p:spPr>
        <p:txBody>
          <a:bodyPr wrap="square" rtlCol="0">
            <a:spAutoFit/>
          </a:bodyPr>
          <a:lstStyle/>
          <a:p>
            <a:endParaRPr lang="zh-CN" altLang="en-US" dirty="0"/>
          </a:p>
        </p:txBody>
      </p:sp>
      <p:sp>
        <p:nvSpPr>
          <p:cNvPr id="9" name="文本框 8"/>
          <p:cNvSpPr txBox="1"/>
          <p:nvPr/>
        </p:nvSpPr>
        <p:spPr>
          <a:xfrm>
            <a:off x="2229124" y="3383105"/>
            <a:ext cx="4080735" cy="506730"/>
          </a:xfrm>
          <a:prstGeom prst="rect">
            <a:avLst/>
          </a:prstGeom>
          <a:noFill/>
        </p:spPr>
        <p:txBody>
          <a:bodyPr wrap="square" rtlCol="0">
            <a:spAutoFit/>
          </a:bodyPr>
          <a:lstStyle/>
          <a:p>
            <a:pPr algn="ctr"/>
            <a:r>
              <a:rPr lang="en-US" altLang="zh-CN" dirty="0" smtClean="0">
                <a:solidFill>
                  <a:schemeClr val="bg1"/>
                </a:solidFill>
              </a:rPr>
              <a:t>Conference</a:t>
            </a:r>
            <a:r>
              <a:rPr lang="zh-CN" altLang="en-US" dirty="0" smtClean="0">
                <a:solidFill>
                  <a:schemeClr val="bg1"/>
                </a:solidFill>
              </a:rPr>
              <a:t>：</a:t>
            </a:r>
            <a:r>
              <a:rPr lang="en-US" altLang="zh-CN" dirty="0" smtClean="0">
                <a:solidFill>
                  <a:schemeClr val="bg1"/>
                </a:solidFill>
              </a:rPr>
              <a:t>AAAI-2020</a:t>
            </a:r>
            <a:endParaRPr lang="en-US" altLang="zh-CN" dirty="0" smtClean="0">
              <a:solidFill>
                <a:schemeClr val="bg1"/>
              </a:solidFill>
            </a:endParaRPr>
          </a:p>
          <a:p>
            <a:pPr algn="ctr"/>
            <a:r>
              <a:rPr lang="en-US" altLang="zh-CN" dirty="0" err="1" smtClean="0">
                <a:solidFill>
                  <a:schemeClr val="bg1"/>
                </a:solidFill>
              </a:rPr>
              <a:t>Github:https://github.com/hiyouga/RepWalk.</a:t>
            </a:r>
            <a:endParaRPr lang="en-US" altLang="zh-CN" dirty="0" err="1" smtClean="0">
              <a:solidFill>
                <a:schemeClr val="bg1"/>
              </a:solidFill>
            </a:endParaRPr>
          </a:p>
        </p:txBody>
      </p:sp>
      <mc:AlternateContent xmlns:mc="http://schemas.openxmlformats.org/markup-compatibility/2006" xmlns:p14="http://schemas.microsoft.com/office/powerpoint/2010/main">
        <mc:Choice Requires="p14">
          <p:contentPart r:id="rId1" p14:bwMode="auto">
            <p14:nvContentPartPr>
              <p14:cNvPr id="3" name="墨迹 2"/>
              <p14:cNvContentPartPr/>
              <p14:nvPr/>
            </p14:nvContentPartPr>
            <p14:xfrm>
              <a:off x="6105600" y="2857320"/>
              <a:ext cx="360" cy="360"/>
            </p14:xfrm>
          </p:contentPart>
        </mc:Choice>
        <mc:Fallback xmlns="">
          <p:pic>
            <p:nvPicPr>
              <p:cNvPr id="3" name="墨迹 2"/>
            </p:nvPicPr>
            <p:blipFill>
              <a:blip r:embed="rId2"/>
            </p:blipFill>
            <p:spPr>
              <a:xfrm>
                <a:off x="6105600" y="2857320"/>
                <a:ext cx="360" cy="360"/>
              </a:xfrm>
              <a:prstGeom prst="rect"/>
            </p:spPr>
          </p:pic>
        </mc:Fallback>
      </mc:AlternateContent>
      <mc:AlternateContent xmlns:mc="http://schemas.openxmlformats.org/markup-compatibility/2006" xmlns:p14="http://schemas.microsoft.com/office/powerpoint/2010/main">
        <mc:Choice Requires="p14">
          <p:contentPart r:id="rId3" p14:bwMode="auto">
            <p14:nvContentPartPr>
              <p14:cNvPr id="10" name="墨迹 9"/>
              <p14:cNvContentPartPr/>
              <p14:nvPr/>
            </p14:nvContentPartPr>
            <p14:xfrm>
              <a:off x="3824280" y="4743360"/>
              <a:ext cx="360" cy="360"/>
            </p14:xfrm>
          </p:contentPart>
        </mc:Choice>
        <mc:Fallback xmlns="">
          <p:pic>
            <p:nvPicPr>
              <p:cNvPr id="10" name="墨迹 9"/>
            </p:nvPicPr>
            <p:blipFill>
              <a:blip r:embed="rId2"/>
            </p:blipFill>
            <p:spPr>
              <a:xfrm>
                <a:off x="3824280" y="4743360"/>
                <a:ext cx="360" cy="360"/>
              </a:xfrm>
              <a:prstGeom prst="rect"/>
            </p:spPr>
          </p:pic>
        </mc:Fallback>
      </mc:AlternateContent>
      <mc:AlternateContent xmlns:mc="http://schemas.openxmlformats.org/markup-compatibility/2006" xmlns:p14="http://schemas.microsoft.com/office/powerpoint/2010/main">
        <mc:Choice Requires="p14">
          <p:contentPart r:id="rId4" p14:bwMode="auto">
            <p14:nvContentPartPr>
              <p14:cNvPr id="12" name="墨迹 11"/>
              <p14:cNvContentPartPr/>
              <p14:nvPr/>
            </p14:nvContentPartPr>
            <p14:xfrm>
              <a:off x="2809800" y="2738520"/>
              <a:ext cx="360" cy="360"/>
            </p14:xfrm>
          </p:contentPart>
        </mc:Choice>
        <mc:Fallback xmlns="">
          <p:pic>
            <p:nvPicPr>
              <p:cNvPr id="12" name="墨迹 11"/>
            </p:nvPicPr>
            <p:blipFill>
              <a:blip r:embed="rId2"/>
            </p:blipFill>
            <p:spPr>
              <a:xfrm>
                <a:off x="2809800" y="2738520"/>
                <a:ext cx="360" cy="360"/>
              </a:xfrm>
              <a:prstGeom prst="rect"/>
            </p:spPr>
          </p:pic>
        </mc:Fallback>
      </mc:AlternateContent>
    </p:spTree>
  </p:cSld>
  <p:clrMapOvr>
    <a:masterClrMapping/>
  </p:clrMapOvr>
  <p:transition spd="med" advTm="0">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fade">
                                      <p:cBhvr>
                                        <p:cTn id="12" dur="500"/>
                                        <p:tgtEl>
                                          <p:spTgt spid="1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6" grpId="0"/>
      <p:bldP spid="9"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14"/>
          <p:cNvSpPr>
            <a:spLocks noGrp="1"/>
          </p:cNvSpPr>
          <p:nvPr>
            <p:ph type="title"/>
          </p:nvPr>
        </p:nvSpPr>
        <p:spPr>
          <a:xfrm>
            <a:off x="0" y="0"/>
            <a:ext cx="9144000" cy="711201"/>
          </a:xfrm>
          <a:solidFill>
            <a:srgbClr val="0070C0"/>
          </a:solidFill>
        </p:spPr>
        <p:txBody>
          <a:bodyPr/>
          <a:lstStyle/>
          <a:p>
            <a:r>
              <a:rPr lang="en-US" altLang="zh-CN" dirty="0" smtClean="0"/>
              <a:t>Experiment</a:t>
            </a:r>
            <a:endParaRPr lang="zh-CN" altLang="en-US" dirty="0"/>
          </a:p>
        </p:txBody>
      </p:sp>
      <p:pic>
        <p:nvPicPr>
          <p:cNvPr id="2" name="图片 1"/>
          <p:cNvPicPr>
            <a:picLocks noChangeAspect="1"/>
          </p:cNvPicPr>
          <p:nvPr/>
        </p:nvPicPr>
        <p:blipFill>
          <a:blip r:embed="rId1"/>
          <a:srcRect l="5224" t="3790" r="4206"/>
          <a:stretch>
            <a:fillRect/>
          </a:stretch>
        </p:blipFill>
        <p:spPr>
          <a:xfrm>
            <a:off x="1707515" y="621030"/>
            <a:ext cx="5141595" cy="4417060"/>
          </a:xfrm>
          <a:prstGeom prst="rect">
            <a:avLst/>
          </a:prstGeom>
        </p:spPr>
      </p:pic>
    </p:spTree>
  </p:cSld>
  <p:clrMapOvr>
    <a:masterClrMapping/>
  </p:clrMapOvr>
  <p:transition spd="med" advTm="0">
    <p:pull/>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矩形 6"/>
          <p:cNvSpPr/>
          <p:nvPr/>
        </p:nvSpPr>
        <p:spPr>
          <a:xfrm>
            <a:off x="0" y="2277836"/>
            <a:ext cx="9144000" cy="2249714"/>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7"/>
          <p:cNvSpPr txBox="1"/>
          <p:nvPr/>
        </p:nvSpPr>
        <p:spPr>
          <a:xfrm>
            <a:off x="3195987" y="2956066"/>
            <a:ext cx="2978701" cy="646331"/>
          </a:xfrm>
          <a:prstGeom prst="rect">
            <a:avLst/>
          </a:prstGeom>
          <a:noFill/>
        </p:spPr>
        <p:txBody>
          <a:bodyPr wrap="none" rtlCol="0">
            <a:spAutoFit/>
          </a:bodyPr>
          <a:lstStyle/>
          <a:p>
            <a:pPr algn="ctr"/>
            <a:r>
              <a:rPr lang="zh-CN" altLang="en-US" sz="3600" b="1" dirty="0" smtClean="0">
                <a:solidFill>
                  <a:schemeClr val="bg1"/>
                </a:solidFill>
                <a:latin typeface="微软雅黑" panose="020B0503020204020204" pitchFamily="34" charset="-122"/>
                <a:ea typeface="微软雅黑" panose="020B0503020204020204" pitchFamily="34" charset="-122"/>
              </a:rPr>
              <a:t> </a:t>
            </a:r>
            <a:r>
              <a:rPr lang="en-US" altLang="zh-CN" sz="3600" b="1" dirty="0">
                <a:solidFill>
                  <a:schemeClr val="bg1"/>
                </a:solidFill>
                <a:latin typeface="微软雅黑" panose="020B0503020204020204" pitchFamily="34" charset="-122"/>
                <a:ea typeface="微软雅黑" panose="020B0503020204020204" pitchFamily="34" charset="-122"/>
              </a:rPr>
              <a:t>THANGKS! </a:t>
            </a:r>
            <a:endParaRPr lang="zh-CN" altLang="en-US" sz="3600" b="1" dirty="0">
              <a:solidFill>
                <a:schemeClr val="bg1"/>
              </a:solidFill>
              <a:latin typeface="微软雅黑" panose="020B0503020204020204" pitchFamily="34" charset="-122"/>
              <a:ea typeface="微软雅黑" panose="020B0503020204020204" pitchFamily="34" charset="-122"/>
            </a:endParaRPr>
          </a:p>
        </p:txBody>
      </p:sp>
      <p:pic>
        <p:nvPicPr>
          <p:cNvPr id="27" name="图片 26"/>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3672551" y="213784"/>
            <a:ext cx="1798876" cy="1798876"/>
          </a:xfrm>
          <a:prstGeom prst="ellipse">
            <a:avLst/>
          </a:prstGeom>
        </p:spPr>
      </p:pic>
      <mc:AlternateContent xmlns:mc="http://schemas.openxmlformats.org/markup-compatibility/2006" xmlns:p14="http://schemas.microsoft.com/office/powerpoint/2010/main">
        <mc:Choice Requires="p14">
          <p:contentPart r:id="rId2" p14:bwMode="auto">
            <p14:nvContentPartPr>
              <p14:cNvPr id="2" name="墨迹 1"/>
              <p14:cNvContentPartPr/>
              <p14:nvPr/>
            </p14:nvContentPartPr>
            <p14:xfrm>
              <a:off x="5557680" y="3090960"/>
              <a:ext cx="360" cy="360"/>
            </p14:xfrm>
          </p:contentPart>
        </mc:Choice>
        <mc:Fallback xmlns="">
          <p:pic>
            <p:nvPicPr>
              <p:cNvPr id="2" name="墨迹 1"/>
            </p:nvPicPr>
            <p:blipFill>
              <a:blip r:embed="rId3"/>
            </p:blipFill>
            <p:spPr>
              <a:xfrm>
                <a:off x="5557680" y="3090960"/>
                <a:ext cx="360" cy="360"/>
              </a:xfrm>
              <a:prstGeom prst="rect"/>
            </p:spPr>
          </p:pic>
        </mc:Fallback>
      </mc:AlternateContent>
    </p:spTree>
  </p:cSld>
  <p:clrMapOvr>
    <a:masterClrMapping/>
  </p:clrMapOvr>
  <p:transition spd="med" advTm="0">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1000"/>
                                        <p:tgtEl>
                                          <p:spTgt spid="7"/>
                                        </p:tgtEl>
                                      </p:cBhvr>
                                    </p:animEffect>
                                  </p:childTnLst>
                                </p:cTn>
                              </p:par>
                            </p:childTnLst>
                          </p:cTn>
                        </p:par>
                        <p:par>
                          <p:cTn id="8" fill="hold">
                            <p:stCondLst>
                              <p:cond delay="1000"/>
                            </p:stCondLst>
                            <p:childTnLst>
                              <p:par>
                                <p:cTn id="9" presetID="10" presetClass="entr" presetSubtype="0" fill="hold" grpId="0" nodeType="afterEffect">
                                  <p:stCondLst>
                                    <p:cond delay="0"/>
                                  </p:stCondLst>
                                  <p:iterate type="lt">
                                    <p:tmPct val="12000"/>
                                  </p:iterate>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14"/>
          <p:cNvSpPr>
            <a:spLocks noGrp="1"/>
          </p:cNvSpPr>
          <p:nvPr>
            <p:ph type="title"/>
          </p:nvPr>
        </p:nvSpPr>
        <p:spPr>
          <a:xfrm>
            <a:off x="0" y="0"/>
            <a:ext cx="9144000" cy="711201"/>
          </a:xfrm>
          <a:solidFill>
            <a:srgbClr val="0070C0"/>
          </a:solidFill>
        </p:spPr>
        <p:txBody>
          <a:bodyPr/>
          <a:lstStyle/>
          <a:p>
            <a:r>
              <a:rPr lang="en-US" altLang="zh-CN" dirty="0" smtClean="0"/>
              <a:t>Motivations</a:t>
            </a:r>
            <a:endParaRPr lang="zh-CN" altLang="en-US" dirty="0"/>
          </a:p>
        </p:txBody>
      </p:sp>
      <p:sp>
        <p:nvSpPr>
          <p:cNvPr id="6" name="矩形 5"/>
          <p:cNvSpPr/>
          <p:nvPr/>
        </p:nvSpPr>
        <p:spPr>
          <a:xfrm>
            <a:off x="897255" y="986155"/>
            <a:ext cx="7079615" cy="1337945"/>
          </a:xfrm>
          <a:prstGeom prst="rect">
            <a:avLst/>
          </a:prstGeom>
        </p:spPr>
        <p:txBody>
          <a:bodyPr wrap="square">
            <a:spAutoFit/>
          </a:bodyPr>
          <a:lstStyle/>
          <a:p>
            <a:r>
              <a:rPr dirty="0"/>
              <a:t>The dependency tree is an important syntactic structure which establishes relationships between “head” words and words which modify those heads. Therefore, it can easily model the syntactic interrelationship between each contextual word and the aspect term.</a:t>
            </a:r>
            <a:endParaRPr dirty="0"/>
          </a:p>
          <a:p>
            <a:r>
              <a:rPr dirty="0"/>
              <a:t>The contextual features of the informative words on the subtree of the dependency tree may contribute significantly to identify the sentiment expressed on the specific aspect in the sentence.</a:t>
            </a:r>
            <a:endParaRPr dirty="0"/>
          </a:p>
          <a:p>
            <a:endParaRPr dirty="0"/>
          </a:p>
        </p:txBody>
      </p:sp>
      <p:pic>
        <p:nvPicPr>
          <p:cNvPr id="5" name="图片 4"/>
          <p:cNvPicPr>
            <a:picLocks noChangeAspect="1"/>
          </p:cNvPicPr>
          <p:nvPr/>
        </p:nvPicPr>
        <p:blipFill>
          <a:blip r:embed="rId1"/>
          <a:srcRect t="-19768" r="1920"/>
          <a:stretch>
            <a:fillRect/>
          </a:stretch>
        </p:blipFill>
        <p:spPr>
          <a:xfrm>
            <a:off x="1762125" y="1783080"/>
            <a:ext cx="6000750" cy="3143250"/>
          </a:xfrm>
          <a:prstGeom prst="rect">
            <a:avLst/>
          </a:prstGeom>
        </p:spPr>
      </p:pic>
    </p:spTree>
  </p:cSld>
  <p:clrMapOvr>
    <a:masterClrMapping/>
  </p:clrMapOvr>
  <p:transition spd="med" advTm="0">
    <p:pull/>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14"/>
          <p:cNvSpPr>
            <a:spLocks noGrp="1"/>
          </p:cNvSpPr>
          <p:nvPr>
            <p:ph type="title"/>
          </p:nvPr>
        </p:nvSpPr>
        <p:spPr>
          <a:xfrm>
            <a:off x="0" y="0"/>
            <a:ext cx="9144000" cy="786051"/>
          </a:xfrm>
          <a:solidFill>
            <a:srgbClr val="0070C0"/>
          </a:solidFill>
        </p:spPr>
        <p:txBody>
          <a:bodyPr>
            <a:normAutofit/>
          </a:bodyPr>
          <a:lstStyle/>
          <a:p>
            <a:r>
              <a:rPr lang="en-US" altLang="zh-CN" dirty="0" smtClean="0"/>
              <a:t>Model  Architecture </a:t>
            </a:r>
            <a:endParaRPr lang="zh-CN" altLang="en-US" dirty="0"/>
          </a:p>
        </p:txBody>
      </p:sp>
      <p:pic>
        <p:nvPicPr>
          <p:cNvPr id="4" name="图片 3"/>
          <p:cNvPicPr>
            <a:picLocks noChangeAspect="1"/>
          </p:cNvPicPr>
          <p:nvPr/>
        </p:nvPicPr>
        <p:blipFill>
          <a:blip r:embed="rId1"/>
          <a:stretch>
            <a:fillRect/>
          </a:stretch>
        </p:blipFill>
        <p:spPr>
          <a:xfrm>
            <a:off x="403225" y="786130"/>
            <a:ext cx="3086735" cy="3997960"/>
          </a:xfrm>
          <a:prstGeom prst="rect">
            <a:avLst/>
          </a:prstGeom>
        </p:spPr>
      </p:pic>
      <p:sp>
        <p:nvSpPr>
          <p:cNvPr id="5" name="文本框 4"/>
          <p:cNvSpPr txBox="1"/>
          <p:nvPr/>
        </p:nvSpPr>
        <p:spPr>
          <a:xfrm>
            <a:off x="3857625" y="1083945"/>
            <a:ext cx="4448810" cy="1129665"/>
          </a:xfrm>
          <a:prstGeom prst="rect">
            <a:avLst/>
          </a:prstGeom>
          <a:noFill/>
        </p:spPr>
        <p:txBody>
          <a:bodyPr wrap="square" rtlCol="0" anchor="t">
            <a:spAutoFit/>
          </a:bodyPr>
          <a:p>
            <a:pPr indent="0">
              <a:buFont typeface="Arial" panose="020B0604020202020204" pitchFamily="34" charset="0"/>
              <a:buNone/>
            </a:pPr>
            <a:r>
              <a:rPr lang="zh-CN" altLang="en-US" b="1"/>
              <a:t> RepWalk</a:t>
            </a:r>
            <a:r>
              <a:rPr lang="zh-CN" altLang="en-US"/>
              <a:t>, a novel neural network for aspect-level sentiment classiﬁcation. The RepWalk performs a replicated random walk on the syntax graph for </a:t>
            </a:r>
            <a:r>
              <a:rPr lang="zh-CN" altLang="en-US" b="1"/>
              <a:t>learning a better sentence </a:t>
            </a:r>
            <a:r>
              <a:rPr lang="zh-CN" altLang="en-US"/>
              <a:t>representation.</a:t>
            </a:r>
            <a:endParaRPr lang="zh-CN" altLang="en-US"/>
          </a:p>
          <a:p>
            <a:pPr indent="0">
              <a:buFont typeface="Arial" panose="020B0604020202020204" pitchFamily="34" charset="0"/>
              <a:buNone/>
            </a:pPr>
            <a:endParaRPr lang="zh-CN" altLang="en-US"/>
          </a:p>
        </p:txBody>
      </p:sp>
      <p:sp>
        <p:nvSpPr>
          <p:cNvPr id="7" name="文本框 6"/>
          <p:cNvSpPr txBox="1"/>
          <p:nvPr/>
        </p:nvSpPr>
        <p:spPr>
          <a:xfrm>
            <a:off x="3857625" y="2339340"/>
            <a:ext cx="4333240" cy="1545590"/>
          </a:xfrm>
          <a:prstGeom prst="rect">
            <a:avLst/>
          </a:prstGeom>
          <a:noFill/>
        </p:spPr>
        <p:txBody>
          <a:bodyPr wrap="square" rtlCol="0" anchor="t">
            <a:spAutoFit/>
          </a:bodyPr>
          <a:p>
            <a:pPr algn="l"/>
            <a:r>
              <a:rPr lang="zh-CN" altLang="en-US">
                <a:sym typeface="+mn-ea"/>
              </a:rPr>
              <a:t>The learning problem can be understood on the behavior of an agent traversing from the root node of the syntax graph, replicating itself on each node, with the aim to traverse on all available routes reaching a stop node with some probability. The word wi will be highlighted if a replica manages to traverse onto the stop node si along the path in the syntax graph.</a:t>
            </a:r>
            <a:endParaRPr lang="zh-CN" altLang="en-US"/>
          </a:p>
        </p:txBody>
      </p:sp>
    </p:spTree>
  </p:cSld>
  <p:clrMapOvr>
    <a:masterClrMapping/>
  </p:clrMapOvr>
  <p:transition spd="med" advTm="0">
    <p:pull/>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14"/>
          <p:cNvSpPr>
            <a:spLocks noGrp="1"/>
          </p:cNvSpPr>
          <p:nvPr>
            <p:ph type="title"/>
          </p:nvPr>
        </p:nvSpPr>
        <p:spPr>
          <a:xfrm>
            <a:off x="0" y="0"/>
            <a:ext cx="9144000" cy="711201"/>
          </a:xfrm>
          <a:solidFill>
            <a:srgbClr val="0070C0"/>
          </a:solidFill>
        </p:spPr>
        <p:txBody>
          <a:bodyPr/>
          <a:lstStyle/>
          <a:p>
            <a:r>
              <a:rPr lang="en-US" altLang="zh-CN" dirty="0"/>
              <a:t>Model  Architecture </a:t>
            </a:r>
            <a:endParaRPr lang="zh-CN" altLang="en-US" dirty="0"/>
          </a:p>
        </p:txBody>
      </p:sp>
      <p:pic>
        <p:nvPicPr>
          <p:cNvPr id="2" name="图片 1"/>
          <p:cNvPicPr>
            <a:picLocks noChangeAspect="1"/>
          </p:cNvPicPr>
          <p:nvPr/>
        </p:nvPicPr>
        <p:blipFill>
          <a:blip r:embed="rId1"/>
          <a:stretch>
            <a:fillRect/>
          </a:stretch>
        </p:blipFill>
        <p:spPr>
          <a:xfrm>
            <a:off x="490220" y="889635"/>
            <a:ext cx="3636645" cy="3912870"/>
          </a:xfrm>
          <a:prstGeom prst="rect">
            <a:avLst/>
          </a:prstGeom>
        </p:spPr>
      </p:pic>
      <p:pic>
        <p:nvPicPr>
          <p:cNvPr id="7" name="图片 6"/>
          <p:cNvPicPr>
            <a:picLocks noChangeAspect="1"/>
          </p:cNvPicPr>
          <p:nvPr/>
        </p:nvPicPr>
        <p:blipFill>
          <a:blip r:embed="rId2"/>
          <a:srcRect l="4736" t="11875" r="4198" b="3125"/>
          <a:stretch>
            <a:fillRect/>
          </a:stretch>
        </p:blipFill>
        <p:spPr>
          <a:xfrm>
            <a:off x="4399915" y="1142365"/>
            <a:ext cx="1074420" cy="259080"/>
          </a:xfrm>
          <a:prstGeom prst="rect">
            <a:avLst/>
          </a:prstGeom>
        </p:spPr>
      </p:pic>
      <p:pic>
        <p:nvPicPr>
          <p:cNvPr id="8" name="图片 7"/>
          <p:cNvPicPr>
            <a:picLocks noChangeAspect="1"/>
          </p:cNvPicPr>
          <p:nvPr/>
        </p:nvPicPr>
        <p:blipFill>
          <a:blip r:embed="rId3"/>
          <a:stretch>
            <a:fillRect/>
          </a:stretch>
        </p:blipFill>
        <p:spPr>
          <a:xfrm>
            <a:off x="4308475" y="1623060"/>
            <a:ext cx="1943100" cy="333375"/>
          </a:xfrm>
          <a:prstGeom prst="rect">
            <a:avLst/>
          </a:prstGeom>
        </p:spPr>
      </p:pic>
      <p:pic>
        <p:nvPicPr>
          <p:cNvPr id="9" name="图片 8"/>
          <p:cNvPicPr>
            <a:picLocks noChangeAspect="1"/>
          </p:cNvPicPr>
          <p:nvPr/>
        </p:nvPicPr>
        <p:blipFill>
          <a:blip r:embed="rId4"/>
          <a:srcRect t="6667" r="213" b="8571"/>
          <a:stretch>
            <a:fillRect/>
          </a:stretch>
        </p:blipFill>
        <p:spPr>
          <a:xfrm>
            <a:off x="4344035" y="2211070"/>
            <a:ext cx="4172585" cy="282575"/>
          </a:xfrm>
          <a:prstGeom prst="rect">
            <a:avLst/>
          </a:prstGeom>
        </p:spPr>
      </p:pic>
      <p:pic>
        <p:nvPicPr>
          <p:cNvPr id="10" name="图片 9"/>
          <p:cNvPicPr>
            <a:picLocks noChangeAspect="1"/>
          </p:cNvPicPr>
          <p:nvPr/>
        </p:nvPicPr>
        <p:blipFill>
          <a:blip r:embed="rId5"/>
          <a:srcRect t="11746" r="986" b="9524"/>
          <a:stretch>
            <a:fillRect/>
          </a:stretch>
        </p:blipFill>
        <p:spPr>
          <a:xfrm>
            <a:off x="4308475" y="2777490"/>
            <a:ext cx="3763010" cy="314960"/>
          </a:xfrm>
          <a:prstGeom prst="rect">
            <a:avLst/>
          </a:prstGeom>
        </p:spPr>
      </p:pic>
      <p:pic>
        <p:nvPicPr>
          <p:cNvPr id="11" name="图片 10"/>
          <p:cNvPicPr>
            <a:picLocks noChangeAspect="1"/>
          </p:cNvPicPr>
          <p:nvPr/>
        </p:nvPicPr>
        <p:blipFill>
          <a:blip r:embed="rId6"/>
          <a:stretch>
            <a:fillRect/>
          </a:stretch>
        </p:blipFill>
        <p:spPr>
          <a:xfrm>
            <a:off x="4399280" y="3376295"/>
            <a:ext cx="1285875" cy="333375"/>
          </a:xfrm>
          <a:prstGeom prst="rect">
            <a:avLst/>
          </a:prstGeom>
        </p:spPr>
      </p:pic>
      <p:pic>
        <p:nvPicPr>
          <p:cNvPr id="12" name="图片 11"/>
          <p:cNvPicPr>
            <a:picLocks noChangeAspect="1"/>
          </p:cNvPicPr>
          <p:nvPr/>
        </p:nvPicPr>
        <p:blipFill>
          <a:blip r:embed="rId7"/>
          <a:stretch>
            <a:fillRect/>
          </a:stretch>
        </p:blipFill>
        <p:spPr>
          <a:xfrm>
            <a:off x="4507230" y="3859530"/>
            <a:ext cx="1476375" cy="323850"/>
          </a:xfrm>
          <a:prstGeom prst="rect">
            <a:avLst/>
          </a:prstGeom>
        </p:spPr>
      </p:pic>
      <p:pic>
        <p:nvPicPr>
          <p:cNvPr id="13" name="图片 12"/>
          <p:cNvPicPr>
            <a:picLocks noChangeAspect="1"/>
          </p:cNvPicPr>
          <p:nvPr/>
        </p:nvPicPr>
        <p:blipFill>
          <a:blip r:embed="rId8"/>
          <a:srcRect l="25565" t="625"/>
          <a:stretch>
            <a:fillRect/>
          </a:stretch>
        </p:blipFill>
        <p:spPr>
          <a:xfrm>
            <a:off x="4942840" y="4382770"/>
            <a:ext cx="3516630" cy="302895"/>
          </a:xfrm>
          <a:prstGeom prst="rect">
            <a:avLst/>
          </a:prstGeom>
        </p:spPr>
      </p:pic>
      <p:pic>
        <p:nvPicPr>
          <p:cNvPr id="4" name="图片 3"/>
          <p:cNvPicPr>
            <a:picLocks noChangeAspect="1"/>
          </p:cNvPicPr>
          <p:nvPr/>
        </p:nvPicPr>
        <p:blipFill>
          <a:blip r:embed="rId9"/>
          <a:srcRect l="29195" t="16667"/>
          <a:stretch>
            <a:fillRect/>
          </a:stretch>
        </p:blipFill>
        <p:spPr>
          <a:xfrm>
            <a:off x="4594225" y="4430395"/>
            <a:ext cx="289560" cy="353060"/>
          </a:xfrm>
          <a:prstGeom prst="rect">
            <a:avLst/>
          </a:prstGeom>
        </p:spPr>
      </p:pic>
      <p:sp>
        <p:nvSpPr>
          <p:cNvPr id="5" name="矩形 4"/>
          <p:cNvSpPr/>
          <p:nvPr/>
        </p:nvSpPr>
        <p:spPr>
          <a:xfrm>
            <a:off x="1311910" y="1227455"/>
            <a:ext cx="532130" cy="249555"/>
          </a:xfrm>
          <a:prstGeom prst="rect">
            <a:avLst/>
          </a:prstGeom>
          <a:noFill/>
          <a:ln>
            <a:solidFill>
              <a:srgbClr val="FF0000"/>
            </a:solidFill>
          </a:ln>
          <a:extLst>
            <a:ext uri="{909E8E84-426E-40DD-AFC4-6F175D3DCCD1}">
              <a14:hiddenFill xmlns:a14="http://schemas.microsoft.com/office/drawing/2010/main">
                <a:solidFill>
                  <a:schemeClr val="accent2"/>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Tree>
  </p:cSld>
  <p:clrMapOvr>
    <a:masterClrMapping/>
  </p:clrMapOvr>
  <p:transition spd="med" advTm="0">
    <p:pull/>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14"/>
          <p:cNvSpPr>
            <a:spLocks noGrp="1"/>
          </p:cNvSpPr>
          <p:nvPr>
            <p:ph type="title"/>
          </p:nvPr>
        </p:nvSpPr>
        <p:spPr>
          <a:xfrm>
            <a:off x="0" y="0"/>
            <a:ext cx="9144000" cy="711201"/>
          </a:xfrm>
          <a:solidFill>
            <a:srgbClr val="0070C0"/>
          </a:solidFill>
        </p:spPr>
        <p:txBody>
          <a:bodyPr/>
          <a:lstStyle/>
          <a:p>
            <a:r>
              <a:rPr lang="en-US" altLang="zh-CN" dirty="0" smtClean="0"/>
              <a:t>model</a:t>
            </a:r>
            <a:endParaRPr lang="zh-CN" altLang="en-US" dirty="0"/>
          </a:p>
        </p:txBody>
      </p:sp>
      <p:pic>
        <p:nvPicPr>
          <p:cNvPr id="13" name="图片 12"/>
          <p:cNvPicPr>
            <a:picLocks noChangeAspect="1"/>
          </p:cNvPicPr>
          <p:nvPr/>
        </p:nvPicPr>
        <p:blipFill>
          <a:blip r:embed="rId1"/>
          <a:stretch>
            <a:fillRect/>
          </a:stretch>
        </p:blipFill>
        <p:spPr>
          <a:xfrm>
            <a:off x="215900" y="795655"/>
            <a:ext cx="3086735" cy="3997960"/>
          </a:xfrm>
          <a:prstGeom prst="rect">
            <a:avLst/>
          </a:prstGeom>
        </p:spPr>
      </p:pic>
      <p:sp>
        <p:nvSpPr>
          <p:cNvPr id="14" name="矩形 13"/>
          <p:cNvSpPr/>
          <p:nvPr/>
        </p:nvSpPr>
        <p:spPr>
          <a:xfrm>
            <a:off x="215900" y="795655"/>
            <a:ext cx="1228725" cy="1123950"/>
          </a:xfrm>
          <a:prstGeom prst="rect">
            <a:avLst/>
          </a:prstGeom>
          <a:noFill/>
          <a:ln>
            <a:solidFill>
              <a:srgbClr val="FF0000"/>
            </a:solidFill>
          </a:ln>
          <a:extLst>
            <a:ext uri="{909E8E84-426E-40DD-AFC4-6F175D3DCCD1}">
              <a14:hiddenFill xmlns:a14="http://schemas.microsoft.com/office/drawing/2010/main">
                <a:solidFill>
                  <a:schemeClr val="lt1"/>
                </a:solidFill>
              </a14:hiddenFill>
            </a:ext>
          </a:extLst>
        </p:spPr>
        <p:style>
          <a:lnRef idx="2">
            <a:schemeClr val="accent6"/>
          </a:lnRef>
          <a:fillRef idx="1">
            <a:schemeClr val="lt1"/>
          </a:fillRef>
          <a:effectRef idx="0">
            <a:schemeClr val="accent6"/>
          </a:effectRef>
          <a:fontRef idx="minor">
            <a:schemeClr val="dk1"/>
          </a:fontRef>
        </p:style>
        <p:txBody>
          <a:bodyPr rtlCol="0" anchor="ctr"/>
          <a:p>
            <a:pPr algn="ctr"/>
            <a:endParaRPr lang="zh-CN" altLang="en-US"/>
          </a:p>
        </p:txBody>
      </p:sp>
      <p:pic>
        <p:nvPicPr>
          <p:cNvPr id="16" name="图片 15"/>
          <p:cNvPicPr>
            <a:picLocks noChangeAspect="1"/>
          </p:cNvPicPr>
          <p:nvPr/>
        </p:nvPicPr>
        <p:blipFill>
          <a:blip r:embed="rId2"/>
          <a:stretch>
            <a:fillRect/>
          </a:stretch>
        </p:blipFill>
        <p:spPr>
          <a:xfrm>
            <a:off x="4037330" y="3319780"/>
            <a:ext cx="3228975" cy="418465"/>
          </a:xfrm>
          <a:prstGeom prst="rect">
            <a:avLst/>
          </a:prstGeom>
        </p:spPr>
      </p:pic>
      <p:pic>
        <p:nvPicPr>
          <p:cNvPr id="17" name="图片 16"/>
          <p:cNvPicPr>
            <a:picLocks noChangeAspect="1"/>
          </p:cNvPicPr>
          <p:nvPr/>
        </p:nvPicPr>
        <p:blipFill>
          <a:blip r:embed="rId3"/>
          <a:srcRect l="42463"/>
          <a:stretch>
            <a:fillRect/>
          </a:stretch>
        </p:blipFill>
        <p:spPr>
          <a:xfrm>
            <a:off x="4037330" y="3887470"/>
            <a:ext cx="2853055" cy="355600"/>
          </a:xfrm>
          <a:prstGeom prst="rect">
            <a:avLst/>
          </a:prstGeom>
        </p:spPr>
      </p:pic>
      <p:pic>
        <p:nvPicPr>
          <p:cNvPr id="18" name="图片 17"/>
          <p:cNvPicPr>
            <a:picLocks noChangeAspect="1"/>
          </p:cNvPicPr>
          <p:nvPr/>
        </p:nvPicPr>
        <p:blipFill>
          <a:blip r:embed="rId4"/>
          <a:stretch>
            <a:fillRect/>
          </a:stretch>
        </p:blipFill>
        <p:spPr>
          <a:xfrm>
            <a:off x="4037330" y="4361815"/>
            <a:ext cx="2945130" cy="347345"/>
          </a:xfrm>
          <a:prstGeom prst="rect">
            <a:avLst/>
          </a:prstGeom>
        </p:spPr>
      </p:pic>
      <p:sp>
        <p:nvSpPr>
          <p:cNvPr id="5" name="文本框 4"/>
          <p:cNvSpPr txBox="1"/>
          <p:nvPr/>
        </p:nvSpPr>
        <p:spPr>
          <a:xfrm>
            <a:off x="3927475" y="1504950"/>
            <a:ext cx="4667250" cy="1129665"/>
          </a:xfrm>
          <a:prstGeom prst="rect">
            <a:avLst/>
          </a:prstGeom>
          <a:noFill/>
        </p:spPr>
        <p:txBody>
          <a:bodyPr wrap="square" rtlCol="0" anchor="t">
            <a:spAutoFit/>
          </a:bodyPr>
          <a:p>
            <a:r>
              <a:rPr lang="zh-CN" altLang="en-US"/>
              <a:t>Because there may be multiple paths connecting the informative words on the subtree of the dependency tree, only one agent cannot attend to all paths. To address this problem, the agent replicates into a total of d copies at each node, where </a:t>
            </a:r>
            <a:r>
              <a:rPr lang="zh-CN" altLang="en-US" b="1"/>
              <a:t>d </a:t>
            </a:r>
            <a:r>
              <a:rPr lang="zh-CN" altLang="en-US"/>
              <a:t>is the number of the downstream edges of this node.</a:t>
            </a:r>
            <a:endParaRPr lang="zh-CN" altLang="en-US"/>
          </a:p>
        </p:txBody>
      </p:sp>
    </p:spTree>
  </p:cSld>
  <p:clrMapOvr>
    <a:masterClrMapping/>
  </p:clrMapOvr>
  <p:transition spd="med" advTm="0">
    <p:pul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14"/>
          <p:cNvSpPr>
            <a:spLocks noGrp="1"/>
          </p:cNvSpPr>
          <p:nvPr>
            <p:ph type="title"/>
          </p:nvPr>
        </p:nvSpPr>
        <p:spPr>
          <a:xfrm>
            <a:off x="0" y="0"/>
            <a:ext cx="9144000" cy="711201"/>
          </a:xfrm>
          <a:solidFill>
            <a:srgbClr val="0070C0"/>
          </a:solidFill>
        </p:spPr>
        <p:txBody>
          <a:bodyPr/>
          <a:lstStyle/>
          <a:p>
            <a:r>
              <a:rPr lang="en-US" altLang="zh-CN" dirty="0" smtClean="0"/>
              <a:t>model</a:t>
            </a:r>
            <a:endParaRPr lang="zh-CN" altLang="en-US" dirty="0"/>
          </a:p>
        </p:txBody>
      </p:sp>
      <p:pic>
        <p:nvPicPr>
          <p:cNvPr id="5" name="图片 4"/>
          <p:cNvPicPr>
            <a:picLocks noChangeAspect="1"/>
          </p:cNvPicPr>
          <p:nvPr/>
        </p:nvPicPr>
        <p:blipFill>
          <a:blip r:embed="rId1"/>
          <a:stretch>
            <a:fillRect/>
          </a:stretch>
        </p:blipFill>
        <p:spPr>
          <a:xfrm>
            <a:off x="3995420" y="2009775"/>
            <a:ext cx="4248150" cy="771525"/>
          </a:xfrm>
          <a:prstGeom prst="rect">
            <a:avLst/>
          </a:prstGeom>
        </p:spPr>
      </p:pic>
      <p:pic>
        <p:nvPicPr>
          <p:cNvPr id="13" name="图片 12"/>
          <p:cNvPicPr>
            <a:picLocks noChangeAspect="1"/>
          </p:cNvPicPr>
          <p:nvPr/>
        </p:nvPicPr>
        <p:blipFill>
          <a:blip r:embed="rId2"/>
          <a:stretch>
            <a:fillRect/>
          </a:stretch>
        </p:blipFill>
        <p:spPr>
          <a:xfrm>
            <a:off x="403225" y="786130"/>
            <a:ext cx="3086735" cy="3997960"/>
          </a:xfrm>
          <a:prstGeom prst="rect">
            <a:avLst/>
          </a:prstGeom>
        </p:spPr>
      </p:pic>
      <p:sp>
        <p:nvSpPr>
          <p:cNvPr id="14" name="矩形 13"/>
          <p:cNvSpPr/>
          <p:nvPr/>
        </p:nvSpPr>
        <p:spPr>
          <a:xfrm>
            <a:off x="549275" y="2009775"/>
            <a:ext cx="1228725" cy="1123950"/>
          </a:xfrm>
          <a:prstGeom prst="rect">
            <a:avLst/>
          </a:prstGeom>
          <a:noFill/>
          <a:ln>
            <a:solidFill>
              <a:srgbClr val="FF0000"/>
            </a:solidFill>
          </a:ln>
          <a:extLst>
            <a:ext uri="{909E8E84-426E-40DD-AFC4-6F175D3DCCD1}">
              <a14:hiddenFill xmlns:a14="http://schemas.microsoft.com/office/drawing/2010/main">
                <a:solidFill>
                  <a:schemeClr val="lt1"/>
                </a:solidFill>
              </a14:hiddenFill>
            </a:ext>
          </a:extLst>
        </p:spPr>
        <p:style>
          <a:lnRef idx="2">
            <a:schemeClr val="accent6"/>
          </a:lnRef>
          <a:fillRef idx="1">
            <a:schemeClr val="lt1"/>
          </a:fillRef>
          <a:effectRef idx="0">
            <a:schemeClr val="accent6"/>
          </a:effectRef>
          <a:fontRef idx="minor">
            <a:schemeClr val="dk1"/>
          </a:fontRef>
        </p:style>
        <p:txBody>
          <a:bodyPr rtlCol="0" anchor="ctr"/>
          <a:p>
            <a:pPr algn="ctr"/>
            <a:endParaRPr lang="zh-CN" altLang="en-US"/>
          </a:p>
        </p:txBody>
      </p:sp>
      <p:pic>
        <p:nvPicPr>
          <p:cNvPr id="2" name="图片 1"/>
          <p:cNvPicPr>
            <a:picLocks noChangeAspect="1"/>
          </p:cNvPicPr>
          <p:nvPr/>
        </p:nvPicPr>
        <p:blipFill>
          <a:blip r:embed="rId3"/>
          <a:stretch>
            <a:fillRect/>
          </a:stretch>
        </p:blipFill>
        <p:spPr>
          <a:xfrm>
            <a:off x="4203065" y="2824480"/>
            <a:ext cx="2638425" cy="219075"/>
          </a:xfrm>
          <a:prstGeom prst="rect">
            <a:avLst/>
          </a:prstGeom>
        </p:spPr>
      </p:pic>
      <p:pic>
        <p:nvPicPr>
          <p:cNvPr id="4" name="图片 3"/>
          <p:cNvPicPr>
            <a:picLocks noChangeAspect="1"/>
          </p:cNvPicPr>
          <p:nvPr/>
        </p:nvPicPr>
        <p:blipFill>
          <a:blip r:embed="rId4"/>
          <a:stretch>
            <a:fillRect/>
          </a:stretch>
        </p:blipFill>
        <p:spPr>
          <a:xfrm>
            <a:off x="4305300" y="3235325"/>
            <a:ext cx="2981325" cy="257175"/>
          </a:xfrm>
          <a:prstGeom prst="rect">
            <a:avLst/>
          </a:prstGeom>
        </p:spPr>
      </p:pic>
    </p:spTree>
  </p:cSld>
  <p:clrMapOvr>
    <a:masterClrMapping/>
  </p:clrMapOvr>
  <p:transition spd="med" advTm="0">
    <p:pul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14"/>
          <p:cNvSpPr>
            <a:spLocks noGrp="1"/>
          </p:cNvSpPr>
          <p:nvPr>
            <p:ph type="title"/>
          </p:nvPr>
        </p:nvSpPr>
        <p:spPr>
          <a:xfrm>
            <a:off x="0" y="0"/>
            <a:ext cx="9144000" cy="711201"/>
          </a:xfrm>
          <a:solidFill>
            <a:srgbClr val="0070C0"/>
          </a:solidFill>
        </p:spPr>
        <p:txBody>
          <a:bodyPr/>
          <a:lstStyle/>
          <a:p>
            <a:r>
              <a:rPr lang="en-US" altLang="zh-CN" dirty="0" smtClean="0"/>
              <a:t>model</a:t>
            </a:r>
            <a:endParaRPr lang="zh-CN" altLang="en-US" dirty="0"/>
          </a:p>
        </p:txBody>
      </p:sp>
      <p:pic>
        <p:nvPicPr>
          <p:cNvPr id="2" name="图片 1"/>
          <p:cNvPicPr>
            <a:picLocks noChangeAspect="1"/>
          </p:cNvPicPr>
          <p:nvPr/>
        </p:nvPicPr>
        <p:blipFill>
          <a:blip r:embed="rId1"/>
          <a:stretch>
            <a:fillRect/>
          </a:stretch>
        </p:blipFill>
        <p:spPr>
          <a:xfrm>
            <a:off x="4052570" y="3571240"/>
            <a:ext cx="3724275" cy="514350"/>
          </a:xfrm>
          <a:prstGeom prst="rect">
            <a:avLst/>
          </a:prstGeom>
        </p:spPr>
      </p:pic>
      <p:pic>
        <p:nvPicPr>
          <p:cNvPr id="5" name="图片 4"/>
          <p:cNvPicPr>
            <a:picLocks noChangeAspect="1"/>
          </p:cNvPicPr>
          <p:nvPr/>
        </p:nvPicPr>
        <p:blipFill>
          <a:blip r:embed="rId2"/>
          <a:stretch>
            <a:fillRect/>
          </a:stretch>
        </p:blipFill>
        <p:spPr>
          <a:xfrm>
            <a:off x="403225" y="786130"/>
            <a:ext cx="3086735" cy="3997960"/>
          </a:xfrm>
          <a:prstGeom prst="rect">
            <a:avLst/>
          </a:prstGeom>
        </p:spPr>
      </p:pic>
      <p:sp>
        <p:nvSpPr>
          <p:cNvPr id="7" name="矩形 6"/>
          <p:cNvSpPr/>
          <p:nvPr/>
        </p:nvSpPr>
        <p:spPr>
          <a:xfrm>
            <a:off x="520700" y="3180715"/>
            <a:ext cx="1228725" cy="1295400"/>
          </a:xfrm>
          <a:prstGeom prst="rect">
            <a:avLst/>
          </a:prstGeom>
          <a:noFill/>
          <a:ln>
            <a:solidFill>
              <a:srgbClr val="FF0000"/>
            </a:solidFill>
          </a:ln>
          <a:extLst>
            <a:ext uri="{909E8E84-426E-40DD-AFC4-6F175D3DCCD1}">
              <a14:hiddenFill xmlns:a14="http://schemas.microsoft.com/office/drawing/2010/main">
                <a:solidFill>
                  <a:schemeClr val="lt1"/>
                </a:solidFill>
              </a14:hiddenFill>
            </a:ext>
          </a:extLst>
        </p:spPr>
        <p:style>
          <a:lnRef idx="2">
            <a:schemeClr val="accent6"/>
          </a:lnRef>
          <a:fillRef idx="1">
            <a:schemeClr val="lt1"/>
          </a:fillRef>
          <a:effectRef idx="0">
            <a:schemeClr val="accent6"/>
          </a:effectRef>
          <a:fontRef idx="minor">
            <a:schemeClr val="dk1"/>
          </a:fontRef>
        </p:style>
        <p:txBody>
          <a:bodyPr rtlCol="0" anchor="ctr"/>
          <a:p>
            <a:pPr algn="ctr"/>
            <a:endParaRPr lang="zh-CN" altLang="en-US"/>
          </a:p>
        </p:txBody>
      </p:sp>
      <p:pic>
        <p:nvPicPr>
          <p:cNvPr id="8" name="图片 7"/>
          <p:cNvPicPr>
            <a:picLocks noChangeAspect="1"/>
          </p:cNvPicPr>
          <p:nvPr/>
        </p:nvPicPr>
        <p:blipFill>
          <a:blip r:embed="rId3"/>
          <a:stretch>
            <a:fillRect/>
          </a:stretch>
        </p:blipFill>
        <p:spPr>
          <a:xfrm>
            <a:off x="4252595" y="1026795"/>
            <a:ext cx="4114800" cy="752475"/>
          </a:xfrm>
          <a:prstGeom prst="rect">
            <a:avLst/>
          </a:prstGeom>
        </p:spPr>
      </p:pic>
      <p:pic>
        <p:nvPicPr>
          <p:cNvPr id="9" name="图片 8"/>
          <p:cNvPicPr>
            <a:picLocks noChangeAspect="1"/>
          </p:cNvPicPr>
          <p:nvPr/>
        </p:nvPicPr>
        <p:blipFill>
          <a:blip r:embed="rId4"/>
          <a:stretch>
            <a:fillRect/>
          </a:stretch>
        </p:blipFill>
        <p:spPr>
          <a:xfrm>
            <a:off x="4252595" y="2016760"/>
            <a:ext cx="3324225" cy="762000"/>
          </a:xfrm>
          <a:prstGeom prst="rect">
            <a:avLst/>
          </a:prstGeom>
        </p:spPr>
      </p:pic>
      <p:pic>
        <p:nvPicPr>
          <p:cNvPr id="10" name="图片 9"/>
          <p:cNvPicPr>
            <a:picLocks noChangeAspect="1"/>
          </p:cNvPicPr>
          <p:nvPr/>
        </p:nvPicPr>
        <p:blipFill>
          <a:blip r:embed="rId5"/>
          <a:stretch>
            <a:fillRect/>
          </a:stretch>
        </p:blipFill>
        <p:spPr>
          <a:xfrm>
            <a:off x="4052570" y="2778760"/>
            <a:ext cx="4229100" cy="542925"/>
          </a:xfrm>
          <a:prstGeom prst="rect">
            <a:avLst/>
          </a:prstGeom>
        </p:spPr>
      </p:pic>
    </p:spTree>
  </p:cSld>
  <p:clrMapOvr>
    <a:masterClrMapping/>
  </p:clrMapOvr>
  <p:transition spd="med" advTm="0">
    <p:pull/>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14"/>
          <p:cNvSpPr>
            <a:spLocks noGrp="1"/>
          </p:cNvSpPr>
          <p:nvPr>
            <p:ph type="title"/>
          </p:nvPr>
        </p:nvSpPr>
        <p:spPr>
          <a:xfrm>
            <a:off x="0" y="0"/>
            <a:ext cx="9144000" cy="711201"/>
          </a:xfrm>
          <a:solidFill>
            <a:srgbClr val="0070C0"/>
          </a:solidFill>
        </p:spPr>
        <p:txBody>
          <a:bodyPr/>
          <a:lstStyle/>
          <a:p>
            <a:r>
              <a:rPr lang="en-US" altLang="zh-CN" dirty="0" smtClean="0"/>
              <a:t>Experiment</a:t>
            </a:r>
            <a:endParaRPr lang="zh-CN" altLang="en-US" dirty="0"/>
          </a:p>
        </p:txBody>
      </p:sp>
      <p:pic>
        <p:nvPicPr>
          <p:cNvPr id="6" name="图片 5"/>
          <p:cNvPicPr>
            <a:picLocks noChangeAspect="1"/>
          </p:cNvPicPr>
          <p:nvPr/>
        </p:nvPicPr>
        <p:blipFill>
          <a:blip r:embed="rId1"/>
          <a:stretch>
            <a:fillRect/>
          </a:stretch>
        </p:blipFill>
        <p:spPr>
          <a:xfrm>
            <a:off x="1243965" y="552450"/>
            <a:ext cx="6067425" cy="3810000"/>
          </a:xfrm>
          <a:prstGeom prst="rect">
            <a:avLst/>
          </a:prstGeom>
        </p:spPr>
      </p:pic>
      <p:pic>
        <p:nvPicPr>
          <p:cNvPr id="7" name="图片 6"/>
          <p:cNvPicPr>
            <a:picLocks noChangeAspect="1"/>
          </p:cNvPicPr>
          <p:nvPr/>
        </p:nvPicPr>
        <p:blipFill>
          <a:blip r:embed="rId2"/>
          <a:stretch>
            <a:fillRect/>
          </a:stretch>
        </p:blipFill>
        <p:spPr>
          <a:xfrm>
            <a:off x="642620" y="4257040"/>
            <a:ext cx="7858125" cy="781050"/>
          </a:xfrm>
          <a:prstGeom prst="rect">
            <a:avLst/>
          </a:prstGeom>
        </p:spPr>
      </p:pic>
    </p:spTree>
  </p:cSld>
  <p:clrMapOvr>
    <a:masterClrMapping/>
  </p:clrMapOvr>
  <p:transition spd="med" advTm="0">
    <p:pull/>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14"/>
          <p:cNvSpPr>
            <a:spLocks noGrp="1"/>
          </p:cNvSpPr>
          <p:nvPr>
            <p:ph type="title"/>
          </p:nvPr>
        </p:nvSpPr>
        <p:spPr>
          <a:xfrm>
            <a:off x="0" y="0"/>
            <a:ext cx="9144000" cy="711201"/>
          </a:xfrm>
          <a:solidFill>
            <a:srgbClr val="0070C0"/>
          </a:solidFill>
        </p:spPr>
        <p:txBody>
          <a:bodyPr/>
          <a:lstStyle/>
          <a:p>
            <a:r>
              <a:rPr lang="en-US" altLang="zh-CN" dirty="0" smtClean="0"/>
              <a:t>Experiment</a:t>
            </a:r>
            <a:endParaRPr lang="zh-CN" altLang="en-US" dirty="0"/>
          </a:p>
        </p:txBody>
      </p:sp>
      <p:pic>
        <p:nvPicPr>
          <p:cNvPr id="5" name="图片 4"/>
          <p:cNvPicPr>
            <a:picLocks noChangeAspect="1"/>
          </p:cNvPicPr>
          <p:nvPr/>
        </p:nvPicPr>
        <p:blipFill>
          <a:blip r:embed="rId1"/>
          <a:stretch>
            <a:fillRect/>
          </a:stretch>
        </p:blipFill>
        <p:spPr>
          <a:xfrm>
            <a:off x="839470" y="2357120"/>
            <a:ext cx="7465060" cy="2590165"/>
          </a:xfrm>
          <a:prstGeom prst="rect">
            <a:avLst/>
          </a:prstGeom>
        </p:spPr>
      </p:pic>
      <p:pic>
        <p:nvPicPr>
          <p:cNvPr id="6" name="图片 5"/>
          <p:cNvPicPr>
            <a:picLocks noChangeAspect="1"/>
          </p:cNvPicPr>
          <p:nvPr/>
        </p:nvPicPr>
        <p:blipFill>
          <a:blip r:embed="rId2"/>
          <a:stretch>
            <a:fillRect/>
          </a:stretch>
        </p:blipFill>
        <p:spPr>
          <a:xfrm>
            <a:off x="2973705" y="1045845"/>
            <a:ext cx="3454400" cy="1092200"/>
          </a:xfrm>
          <a:prstGeom prst="rect">
            <a:avLst/>
          </a:prstGeom>
        </p:spPr>
      </p:pic>
    </p:spTree>
  </p:cSld>
  <p:clrMapOvr>
    <a:masterClrMapping/>
  </p:clrMapOvr>
  <p:transition spd="med" advTm="0">
    <p:pull/>
  </p:transition>
  <p:timing>
    <p:tnLst>
      <p:par>
        <p:cTn id="1" dur="indefinite" restart="never" nodeType="tmRoot"/>
      </p:par>
    </p:tnLst>
  </p:timing>
</p:sld>
</file>

<file path=ppt/theme/theme1.xml><?xml version="1.0" encoding="utf-8"?>
<a:theme xmlns:a="http://schemas.openxmlformats.org/drawingml/2006/main" name="第一PPT，www.1ppt.com">
  <a:themeElements>
    <a:clrScheme name="自定义 98">
      <a:dk1>
        <a:sysClr val="windowText" lastClr="000000"/>
      </a:dk1>
      <a:lt1>
        <a:sysClr val="window" lastClr="FFFFFF"/>
      </a:lt1>
      <a:dk2>
        <a:srgbClr val="44546A"/>
      </a:dk2>
      <a:lt2>
        <a:srgbClr val="E7E6E6"/>
      </a:lt2>
      <a:accent1>
        <a:srgbClr val="3C4856"/>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1601</Words>
  <Application>WPS 演示</Application>
  <PresentationFormat>全屏显示(16:9)</PresentationFormat>
  <Paragraphs>39</Paragraphs>
  <Slides>11</Slides>
  <Notes>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11</vt:i4>
      </vt:variant>
    </vt:vector>
  </HeadingPairs>
  <TitlesOfParts>
    <vt:vector size="22" baseType="lpstr">
      <vt:lpstr>Arial</vt:lpstr>
      <vt:lpstr>宋体</vt:lpstr>
      <vt:lpstr>Wingdings</vt:lpstr>
      <vt:lpstr>Calibri</vt:lpstr>
      <vt:lpstr>等线</vt:lpstr>
      <vt:lpstr>微软雅黑</vt:lpstr>
      <vt:lpstr>Arial Unicode MS</vt:lpstr>
      <vt:lpstr>Calibri</vt:lpstr>
      <vt:lpstr>Calibri Light</vt:lpstr>
      <vt:lpstr>等线 Light</vt:lpstr>
      <vt:lpstr>第一PPT，www.1ppt.com</vt:lpstr>
      <vt:lpstr>PowerPoint 演示文稿</vt:lpstr>
      <vt:lpstr>Motivations</vt:lpstr>
      <vt:lpstr>Model  Architecture </vt:lpstr>
      <vt:lpstr>Model  Architecture </vt:lpstr>
      <vt:lpstr>model</vt:lpstr>
      <vt:lpstr>model</vt:lpstr>
      <vt:lpstr>model</vt:lpstr>
      <vt:lpstr>Experiment</vt:lpstr>
      <vt:lpstr>Experiment</vt:lpstr>
      <vt:lpstr>Experiment</vt:lpstr>
      <vt:lpstr>PowerPoint 演示文稿</vt:lpstr>
    </vt:vector>
  </TitlesOfParts>
  <Company>第一PPT，www.1ppt.com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知识竞赛</dc:title>
  <dc:creator>第一PPT</dc:creator>
  <cp:keywords>www.1ppt.com</cp:keywords>
  <cp:lastModifiedBy>局外人</cp:lastModifiedBy>
  <cp:revision>355</cp:revision>
  <dcterms:created xsi:type="dcterms:W3CDTF">2016-12-25T02:27:00Z</dcterms:created>
  <dcterms:modified xsi:type="dcterms:W3CDTF">2021-01-31T04:07:47Z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2052-11.1.0.10314</vt:lpwstr>
  </property>
</Properties>
</file>